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jpg" ContentType="image/jp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.xml" ContentType="application/vnd.openxmlformats-officedocument.presentationml.slide+xml"/>
  <Override PartName="/ppt/media/image3.jpg" ContentType="image/jpeg"/>
  <Override PartName="/ppt/slides/slide15.xml" ContentType="application/vnd.openxmlformats-officedocument.presentationml.slide+xml"/>
  <Override PartName="/ppt/notesSlides/notesSlide11.xml" ContentType="application/vnd.openxmlformats-officedocument.presentationml.notes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9.xml" ContentType="application/vnd.openxmlformats-officedocument.presentationml.notesSlide+xml"/>
  <Override PartName="/ppt/tableStyles.xml" ContentType="application/vnd.openxmlformats-officedocument.presentationml.tableStyl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3" r:id="rId2"/>
    <p:sldId id="256" r:id="rId3"/>
    <p:sldId id="284" r:id="rId4"/>
    <p:sldId id="257" r:id="rId5"/>
    <p:sldId id="280" r:id="rId6"/>
    <p:sldId id="260" r:id="rId7"/>
    <p:sldId id="263" r:id="rId8"/>
    <p:sldId id="264" r:id="rId9"/>
    <p:sldId id="273" r:id="rId10"/>
    <p:sldId id="274" r:id="rId11"/>
    <p:sldId id="275" r:id="rId12"/>
    <p:sldId id="276" r:id="rId13"/>
    <p:sldId id="270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B7A8"/>
    <a:srgbClr val="2D8CFF"/>
    <a:srgbClr val="E84393"/>
    <a:srgbClr val="7E57C2"/>
    <a:srgbClr val="F5A623"/>
    <a:srgbClr val="67C23A"/>
    <a:srgbClr val="1E7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7.xml" Id="rId8" /><Relationship Type="http://schemas.openxmlformats.org/officeDocument/2006/relationships/slide" Target="/ppt/slides/slide12.xml" Id="rId13" /><Relationship Type="http://schemas.openxmlformats.org/officeDocument/2006/relationships/notesMaster" Target="/ppt/notesMasters/notesMaster1.xml" Id="rId18" /><Relationship Type="http://schemas.openxmlformats.org/officeDocument/2006/relationships/slide" Target="/ppt/slides/slide2.xml" Id="rId3" /><Relationship Type="http://schemas.openxmlformats.org/officeDocument/2006/relationships/theme" Target="/ppt/theme/theme1.xml" Id="rId21" /><Relationship Type="http://schemas.openxmlformats.org/officeDocument/2006/relationships/slide" Target="/ppt/slides/slide6.xml" Id="rId7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viewProps" Target="/ppt/viewProps.xml" Id="rId20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slide" Target="/ppt/slides/slide9.xml" Id="rId10" /><Relationship Type="http://schemas.openxmlformats.org/officeDocument/2006/relationships/presProps" Target="/ppt/presProps.xml" Id="rId19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tableStyles" Target="/ppt/tableStyles.xml" Id="rId22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4A68B-169C-4662-82E6-B7611D4ED079}" type="datetimeFigureOut">
              <a:rPr lang="en-IN" smtClean="0"/>
              <a:t>20-05-2026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5F3E6-C077-4F2B-9CAF-F90122D55A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500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2.xml" Id="rId2" /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5.xml" Id="rId2" /><Relationship Type="http://schemas.openxmlformats.org/officeDocument/2006/relationships/notesMaster" Target="/ppt/notesMasters/notesMaster1.xml" Id="rId1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6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4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10.xml" Id="rId2" /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11.xml" Id="rId2" /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13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4586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8419F-05DA-E0CF-DF6C-BAA7AD332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23871-571E-4240-4887-8849528A9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5CC84-5F08-B96A-372D-3DD9901EC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1F06F-9BF0-0E99-B5AF-46432B349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14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79BA9-D386-985D-DA67-7DF58FE68D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117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638F2-812F-2693-1CDA-D2B5DD392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DA381-AE38-AEAE-BCF1-3F0E75204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18713-004F-F7BE-0C99-F21D09015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FAE80-6129-7387-0988-4C9FCACBA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15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4D595-E1E7-42D9-C414-148114B67D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9924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08C27-7ACF-F5AB-140D-68F1F75E3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7D96A2-2FE4-AD35-B8E2-F7883DCE3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305CE-3792-105E-76F7-7D6008181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59DA7-05F5-8BEF-FF99-EE89BF1EF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16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496C5-7BA7-CB06-B636-0F464BBA8C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647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458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55CA3-77A0-3897-ED12-965F8F13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DA0FF-1DD7-E90D-C5B8-F2A25C274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DD478-D2AD-0182-DD4C-48B3FEA08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83AE3-8A17-8126-441D-8DAA701F3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7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6C11F-8CFC-8BA5-7B2A-FD25030874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259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BD372-D15D-03F3-1917-2845E9FE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16A662-E59E-6468-3BF7-EA023BC32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0A536-DDCF-20CD-4962-3974B399F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B1CAB-6888-CB71-F0E9-FB503FC17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2AFEF-B086-2214-93F1-2D62283C25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731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37B19-518C-C84F-D776-3CAD688D0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3560E-536E-3DB9-6839-E7B988300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9A2B5-70B6-C7CE-5B54-7EFD13692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F90F-7877-A4C1-5F00-0729BE1B7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EAEE5-2135-D3C9-BB28-98DA3E381D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101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03411-0F86-F425-D6BF-84EF332C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0A40C-6866-8676-D171-D3E5FE6EB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F0ECC-B0DF-C945-4CC3-0BE3F9142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A001B-6844-01B6-DE46-3ED35D37EC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10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3841A-833C-A7D4-C3E0-647B6282AB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961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5FD9F-E5E5-50EC-DE9A-E6D60CA2D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35AB74-AE35-1DBE-0E90-FEF9BB0A8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9EC7F1-BFA2-90E9-2546-C038F2893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B6B5C-011D-ED00-5F7D-0ACB203E03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11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71069-4911-8BC9-DBC9-4F5DD0EF92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106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859A2-69D6-2A92-A96B-27AAB3D7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616991-5AFE-E5DF-5138-6E6B73840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E57846-2E15-38E5-6871-5791A550F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2C56F-011F-7F31-BC2C-BD5114E5F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12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83B2F-2B6F-E08B-5F85-4C49FD92BF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5381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C9AD1-43B3-4329-9FD0-3B230F49D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B649EE-FCAB-EA58-449D-49FBC86D3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84785-E122-402C-6262-F99CDCF97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EA479-9914-5D9B-3F5E-D1DA02641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E578B-E00D-4493-B9C8-34D3B13ADEA6}" type="slidenum">
              <a:rPr lang="en-IN" smtClean="0"/>
              <a:t>13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66AA9-68C8-7752-35BC-3596FDA2A4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1433825"/>
      </p:ext>
    </p:extLst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B461-A53A-3CAE-6A27-CD64D285B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CB8A2-48FB-ECB4-BD41-987DB7A66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0ED02-22A6-1F07-8169-E3FF4CD0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D05B-461A-4E25-9F0B-94F503DBE81A}" type="datetimeFigureOut">
              <a:rPr lang="en-IN" smtClean="0"/>
              <a:t>20-05-2026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E8127-4522-8078-6268-B3A251CD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7ED61-7356-26AD-A8A8-CE03AE7EF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69689-C96E-4E06-BF0A-7570FFE5E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880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BAA9-5497-C2C3-7FE2-5591F2CB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2E923-B17D-6A8A-331D-4665B22D4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2EB9F-AF8E-7214-4F74-2D4AA907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D05B-461A-4E25-9F0B-94F503DBE81A}" type="datetimeFigureOut">
              <a:rPr lang="en-IN" smtClean="0"/>
              <a:t>20-05-2026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08664-2981-7120-AD2A-BDA0A406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8849F-1053-A4F4-F478-B0A0A6DF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69689-C96E-4E06-BF0A-7570FFE5E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279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3FB60-8AA5-B690-9BA0-D2ABAF06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D05B-461A-4E25-9F0B-94F503DBE81A}" type="datetimeFigureOut">
              <a:rPr lang="en-IN" smtClean="0"/>
              <a:t>20-05-2026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4D384B-DAB1-D572-65E9-39766F24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4B709-F6B0-6B47-72D0-8E2E4C68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69689-C96E-4E06-BF0A-7570FFE5E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6991912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1.xml" Id="rId1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2D506-5F20-8B3F-DA42-36F782B08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BADA5-91B7-360F-4E6F-DAED07C5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35878-BAA1-70C3-D778-FD607009B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B3D05B-461A-4E25-9F0B-94F503DBE81A}" type="datetimeFigureOut">
              <a:rPr lang="en-IN" smtClean="0"/>
              <a:t>20-05-2026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A3F6E-DE78-EDAB-99D5-BCAD9A539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5F226-D0A4-86FD-B159-B2D764CA0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C69689-C96E-4E06-BF0A-7570FFE5E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14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7.png" Id="rId8" /><Relationship Type="http://schemas.openxmlformats.org/officeDocument/2006/relationships/image" Target="/ppt/media/image2.tif" Id="rId3" /><Relationship Type="http://schemas.openxmlformats.org/officeDocument/2006/relationships/image" Target="/ppt/media/image6.png" Id="rId7" /><Relationship Type="http://schemas.openxmlformats.org/officeDocument/2006/relationships/image" Target="/ppt/media/image1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.png" Id="rId6" /><Relationship Type="http://schemas.openxmlformats.org/officeDocument/2006/relationships/image" Target="/ppt/media/image4.jpeg" Id="rId5" /><Relationship Type="http://schemas.openxmlformats.org/officeDocument/2006/relationships/image" Target="/ppt/media/image3.jpg" Id="rId4" /><Relationship Type="http://schemas.openxmlformats.org/officeDocument/2006/relationships/image" Target="/ppt/media/image8.png" Id="rId9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6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png" Id="rId6" /><Relationship Type="http://schemas.openxmlformats.org/officeDocument/2006/relationships/image" Target="/ppt/media/image22.png" Id="rId5" /><Relationship Type="http://schemas.openxmlformats.org/officeDocument/2006/relationships/image" Target="/ppt/media/image21.pn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7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png" Id="rId6" /><Relationship Type="http://schemas.openxmlformats.org/officeDocument/2006/relationships/image" Target="/ppt/media/image24.png" Id="rId5" /><Relationship Type="http://schemas.openxmlformats.org/officeDocument/2006/relationships/image" Target="/ppt/media/image23.pn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8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5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26.png" Id="rId3" /><Relationship Type="http://schemas.openxmlformats.org/officeDocument/2006/relationships/notesSlide" Target="/ppt/notesSlides/notesSlide9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.pn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10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7.pn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28.png" Id="rId3" /><Relationship Type="http://schemas.openxmlformats.org/officeDocument/2006/relationships/notesSlide" Target="/ppt/notesSlides/notesSlide11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.pn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12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9.pn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8.png" Id="rId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image" Target="/ppt/media/image9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8.png" Id="rId4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8.png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image" Target="/ppt/media/image10.png" Id="rId2" /><Relationship Type="http://schemas.openxmlformats.org/officeDocument/2006/relationships/slideLayout" Target="/ppt/slideLayouts/slideLayout2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12.png" Id="rId3" /><Relationship Type="http://schemas.openxmlformats.org/officeDocument/2006/relationships/image" Target="/ppt/media/image11.jp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png" Id="rId5" /><Relationship Type="http://schemas.openxmlformats.org/officeDocument/2006/relationships/image" Target="/ppt/media/image7.pn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14.png" Id="rId3" /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png" Id="rId5" /><Relationship Type="http://schemas.openxmlformats.org/officeDocument/2006/relationships/image" Target="/ppt/media/image15.pn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7.png" Id="rId3" /><Relationship Type="http://schemas.openxmlformats.org/officeDocument/2006/relationships/image" Target="/ppt/media/image20.png" Id="rId7" /><Relationship Type="http://schemas.openxmlformats.org/officeDocument/2006/relationships/notesSlide" Target="/ppt/notesSlides/notesSlide5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png" Id="rId6" /><Relationship Type="http://schemas.openxmlformats.org/officeDocument/2006/relationships/image" Target="/ppt/media/image18.png" Id="rId5" /><Relationship Type="http://schemas.openxmlformats.org/officeDocument/2006/relationships/image" Target="/ppt/media/image17.png" Id="rId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BCD50-DD93-D72B-3260-86BDE2E45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44" y="3534106"/>
            <a:ext cx="1239504" cy="1343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99761-BE26-170A-8527-D59453872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03" y="4792374"/>
            <a:ext cx="1239504" cy="1336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A5D9A-C002-44B1-CEC8-F4D2F124A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65" y="5088302"/>
            <a:ext cx="2972760" cy="104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57545-FCEC-E522-3D4F-7EBF3B02B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03" y="3429000"/>
            <a:ext cx="1239504" cy="1191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FA8BF-5BD2-E9DA-8CD6-B75E97203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44" y="3676612"/>
            <a:ext cx="3617678" cy="696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96149-C238-CC35-7D7D-60409C08C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0" b="12858"/>
          <a:stretch>
            <a:fillRect/>
          </a:stretch>
        </p:blipFill>
        <p:spPr>
          <a:xfrm>
            <a:off x="2110320" y="4858424"/>
            <a:ext cx="2341667" cy="1184440"/>
          </a:xfrm>
          <a:prstGeom prst="rect">
            <a:avLst/>
          </a:prstGeom>
        </p:spPr>
      </p:pic>
      <p:sp>
        <p:nvSpPr>
          <p:cNvPr id="10" name="object 3" descr="$PPTXTitle">
            <a:extLst>
              <a:ext uri="{FF2B5EF4-FFF2-40B4-BE49-F238E27FC236}">
                <a16:creationId xmlns:a16="http://schemas.microsoft.com/office/drawing/2014/main" id="{BB37680F-52A9-FADC-F619-50AAB777EE37}"/>
              </a:ext>
            </a:extLst>
          </p:cNvPr>
          <p:cNvSpPr txBox="1">
            <a:spLocks/>
          </p:cNvSpPr>
          <p:nvPr/>
        </p:nvSpPr>
        <p:spPr>
          <a:xfrm>
            <a:off x="3047448" y="1928476"/>
            <a:ext cx="6119207" cy="536525"/>
          </a:xfrm>
          <a:prstGeom prst="rect">
            <a:avLst/>
          </a:prstGeom>
        </p:spPr>
        <p:txBody>
          <a:bodyPr vert="horz" wrap="square" lIns="0" tIns="11906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907">
              <a:spcBef>
                <a:spcPts val="94"/>
              </a:spcBef>
            </a:pPr>
            <a:r>
              <a:rPr lang="en-IN" sz="3750" b="1" dirty="0">
                <a:latin typeface="Garamond" panose="02020404030301010803" pitchFamily="18" charset="0"/>
              </a:rPr>
              <a:t>Our Esteemed Partners</a:t>
            </a:r>
            <a:endParaRPr lang="en-IN" sz="3750" b="1" spc="-9" dirty="0">
              <a:solidFill>
                <a:schemeClr val="tx2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3E189-2A03-6BA0-16B8-CAD78935F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82" y="521489"/>
            <a:ext cx="4530036" cy="1268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F9ABEC-A41A-C0BC-9D3A-81D1CA8A2B80}"/>
              </a:ext>
            </a:extLst>
          </p:cNvPr>
          <p:cNvSpPr txBox="1"/>
          <p:nvPr/>
        </p:nvSpPr>
        <p:spPr>
          <a:xfrm>
            <a:off x="1721913" y="2888489"/>
            <a:ext cx="23936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Partners</a:t>
            </a:r>
            <a:endParaRPr lang="en-IN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117F6-C12B-72ED-7C05-D37E5C93FE35}"/>
              </a:ext>
            </a:extLst>
          </p:cNvPr>
          <p:cNvSpPr txBox="1"/>
          <p:nvPr/>
        </p:nvSpPr>
        <p:spPr>
          <a:xfrm>
            <a:off x="7961438" y="2888490"/>
            <a:ext cx="254246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Executive Partners</a:t>
            </a:r>
            <a:endParaRPr lang="en-IN" sz="18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2F7DD6-832D-AF5C-0D8E-F086BB3C66CA}"/>
              </a:ext>
            </a:extLst>
          </p:cNvPr>
          <p:cNvCxnSpPr/>
          <p:nvPr/>
        </p:nvCxnSpPr>
        <p:spPr>
          <a:xfrm>
            <a:off x="6096000" y="3429000"/>
            <a:ext cx="0" cy="26997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17448B4-A64B-A658-1218-C74CD595A9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925" y="163258"/>
            <a:ext cx="1458700" cy="607792"/>
          </a:xfrm>
          <a:prstGeom prst="rect">
            <a:avLst/>
          </a:prstGeom>
        </p:spPr>
      </p:pic>
      <p:sp>
        <p:nvSpPr>
          <p:cNvPr id="2" name="Slide Number Placeholder 55">
            <a:extLst>
              <a:ext uri="{FF2B5EF4-FFF2-40B4-BE49-F238E27FC236}">
                <a16:creationId xmlns:a16="http://schemas.microsoft.com/office/drawing/2014/main" id="{2999A8F2-E6EE-C30A-3BBE-875FEB5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80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616BC-953A-B246-774A-19C957157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7C63FA-F129-2B1C-76AA-3D0B1D483B96}"/>
              </a:ext>
            </a:extLst>
          </p:cNvPr>
          <p:cNvGrpSpPr/>
          <p:nvPr/>
        </p:nvGrpSpPr>
        <p:grpSpPr>
          <a:xfrm>
            <a:off x="381000" y="1434645"/>
            <a:ext cx="7984683" cy="5160152"/>
            <a:chOff x="482060" y="1301689"/>
            <a:chExt cx="8179969" cy="5504161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166332B1-9DAD-AF20-9AB0-F9748A0C67C9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EB536B-F005-D892-B89C-2E121160F5F0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E172E68D-571C-B19C-DA6E-22BCB4FC6EED}"/>
                </a:ext>
              </a:extLst>
            </p:cNvPr>
            <p:cNvSpPr txBox="1"/>
            <p:nvPr/>
          </p:nvSpPr>
          <p:spPr>
            <a:xfrm>
              <a:off x="972539" y="1760379"/>
              <a:ext cx="3116063" cy="2417585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2701" algn="just">
                <a:spcBef>
                  <a:spcPts val="100"/>
                </a:spcBef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Check your email inbox or spam folder to find your username and password, to fill in the login screen:</a:t>
              </a:r>
            </a:p>
            <a:p>
              <a:pPr marL="12701" algn="just">
                <a:spcBef>
                  <a:spcPts val="100"/>
                </a:spcBef>
              </a:pPr>
              <a:endParaRPr lang="en-US" i="1" spc="-1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812803" lvl="1" indent="-342900">
                <a:spcBef>
                  <a:spcPts val="100"/>
                </a:spcBef>
                <a:buFont typeface="+mj-lt"/>
                <a:buAutoNum type="arabicPeriod"/>
              </a:pPr>
              <a:r>
                <a:rPr lang="en-US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</a:t>
              </a:r>
              <a:r>
                <a:rPr lang="en-US" b="1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Username</a:t>
              </a:r>
              <a:r>
                <a:rPr lang="en-US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en-US" b="1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Password</a:t>
              </a:r>
            </a:p>
            <a:p>
              <a:pPr marL="812803" lvl="1" indent="-342900">
                <a:spcBef>
                  <a:spcPts val="100"/>
                </a:spcBef>
                <a:buFont typeface="+mj-lt"/>
                <a:buAutoNum type="arabicPeriod"/>
              </a:pPr>
              <a:r>
                <a:rPr lang="en-US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</a:t>
              </a:r>
              <a:r>
                <a:rPr lang="en-US" b="1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Login</a:t>
              </a:r>
            </a:p>
          </p:txBody>
        </p:sp>
      </p:grpSp>
      <p:sp>
        <p:nvSpPr>
          <p:cNvPr id="41" name="object 4">
            <a:extLst>
              <a:ext uri="{FF2B5EF4-FFF2-40B4-BE49-F238E27FC236}">
                <a16:creationId xmlns:a16="http://schemas.microsoft.com/office/drawing/2014/main" id="{397C4B55-132A-DADD-B19C-03CF1BD46427}"/>
              </a:ext>
            </a:extLst>
          </p:cNvPr>
          <p:cNvSpPr txBox="1"/>
          <p:nvPr/>
        </p:nvSpPr>
        <p:spPr>
          <a:xfrm>
            <a:off x="859769" y="4661832"/>
            <a:ext cx="2805137" cy="804099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>
              <a:spcBef>
                <a:spcPts val="94"/>
              </a:spcBef>
            </a:pPr>
            <a:r>
              <a:rPr lang="en-US" sz="16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>
              <a:spcBef>
                <a:spcPts val="94"/>
              </a:spcBef>
            </a:pP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successful login, proceed to the payment process.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B2CC9AC-F2DC-81F8-509F-83D73FA70333}"/>
              </a:ext>
            </a:extLst>
          </p:cNvPr>
          <p:cNvSpPr txBox="1"/>
          <p:nvPr/>
        </p:nvSpPr>
        <p:spPr>
          <a:xfrm>
            <a:off x="8631005" y="6565173"/>
            <a:ext cx="3234653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Img.2.2: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Login Screen</a:t>
            </a:r>
            <a:endParaRPr lang="en-IN" sz="1313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5FA89C-9D38-BFFE-50A7-0C22A45E7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0E4DE05-4CD2-87E3-6465-2C6F3B40F865}"/>
              </a:ext>
            </a:extLst>
          </p:cNvPr>
          <p:cNvGrpSpPr/>
          <p:nvPr/>
        </p:nvGrpSpPr>
        <p:grpSpPr>
          <a:xfrm>
            <a:off x="4109664" y="990338"/>
            <a:ext cx="7755994" cy="5584058"/>
            <a:chOff x="3915880" y="861614"/>
            <a:chExt cx="8097154" cy="56532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561DCD-C2CC-A71E-B5C1-6A4C565D7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5880" y="2305048"/>
              <a:ext cx="4360239" cy="31740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36767C-8F9C-D706-6E16-4CF393AD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0441" y="861614"/>
              <a:ext cx="3272593" cy="56532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1A05E2-DA7B-3360-3179-110A4129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4582"/>
            <a:stretch>
              <a:fillRect/>
            </a:stretch>
          </p:blipFill>
          <p:spPr>
            <a:xfrm>
              <a:off x="4608376" y="3645116"/>
              <a:ext cx="457200" cy="1146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1D00137-7D8F-F2B7-6468-F3A7F6D66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4582"/>
            <a:stretch>
              <a:fillRect/>
            </a:stretch>
          </p:blipFill>
          <p:spPr>
            <a:xfrm>
              <a:off x="4575991" y="3807820"/>
              <a:ext cx="489585" cy="94347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02EC6A5-A520-25CF-381A-3E16FB5191F1}"/>
                </a:ext>
              </a:extLst>
            </p:cNvPr>
            <p:cNvSpPr/>
            <p:nvPr/>
          </p:nvSpPr>
          <p:spPr>
            <a:xfrm>
              <a:off x="11129055" y="3445096"/>
              <a:ext cx="336390" cy="31468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1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EF19A4F-5E25-C0E8-65E3-80E5735241B9}"/>
                </a:ext>
              </a:extLst>
            </p:cNvPr>
            <p:cNvSpPr/>
            <p:nvPr/>
          </p:nvSpPr>
          <p:spPr>
            <a:xfrm>
              <a:off x="10208542" y="4146984"/>
              <a:ext cx="336390" cy="31468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2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37FA257B-E84E-DB1B-C0EA-F395911FD5CD}"/>
                </a:ext>
              </a:extLst>
            </p:cNvPr>
            <p:cNvSpPr/>
            <p:nvPr/>
          </p:nvSpPr>
          <p:spPr>
            <a:xfrm flipH="1">
              <a:off x="10762916" y="3213555"/>
              <a:ext cx="366139" cy="798087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76DF167C-9642-5FCF-1670-ED44EBF0A3F4}"/>
                </a:ext>
              </a:extLst>
            </p:cNvPr>
            <p:cNvSpPr/>
            <p:nvPr/>
          </p:nvSpPr>
          <p:spPr>
            <a:xfrm>
              <a:off x="8314435" y="3542845"/>
              <a:ext cx="387690" cy="32135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5" name="StepBadge_1_30">
            <a:extLst>
              <a:ext uri="{FF2B5EF4-FFF2-40B4-BE49-F238E27FC236}">
                <a16:creationId xmlns:a16="http://schemas.microsoft.com/office/drawing/2014/main" id="{48BFA676-3FA4-C8DE-F262-DE77163FB8E7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67C23A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95221DC-04F1-0DBC-4837-EBC7D44607A4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67C23A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0C5F4-550E-2C61-90B0-5F98C6AB65B9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67C23A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A9FDBA07-FA75-2B3B-5EAC-580F7E672616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2.2. Login Credential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5">
            <a:extLst>
              <a:ext uri="{FF2B5EF4-FFF2-40B4-BE49-F238E27FC236}">
                <a16:creationId xmlns:a16="http://schemas.microsoft.com/office/drawing/2014/main" id="{44C0B2EB-54A9-55FD-7143-EDE6C49E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5812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55C8F-679E-686B-1B20-5842EBD36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435E09-5241-9CA8-4FFF-E9E0E4083DFD}"/>
              </a:ext>
            </a:extLst>
          </p:cNvPr>
          <p:cNvGrpSpPr/>
          <p:nvPr/>
        </p:nvGrpSpPr>
        <p:grpSpPr>
          <a:xfrm>
            <a:off x="910519" y="2569054"/>
            <a:ext cx="7455164" cy="4025744"/>
            <a:chOff x="1024530" y="2511724"/>
            <a:chExt cx="7637499" cy="42941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AFDC29-468A-4FEC-C3E0-9D52895E01A5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53B30618-1B7F-EF13-8D58-B7A6697DD5BC}"/>
                </a:ext>
              </a:extLst>
            </p:cNvPr>
            <p:cNvSpPr txBox="1"/>
            <p:nvPr/>
          </p:nvSpPr>
          <p:spPr>
            <a:xfrm>
              <a:off x="1024530" y="2511724"/>
              <a:ext cx="4517449" cy="1222044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355601" indent="-342900">
                <a:spcBef>
                  <a:spcPts val="100"/>
                </a:spcBef>
                <a:buAutoNum type="arabicPeriod"/>
              </a:pPr>
              <a:r>
                <a:rPr lang="en-US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on Register for Maths Genius 2026 Card</a:t>
              </a:r>
            </a:p>
            <a:p>
              <a:pPr marL="355601" indent="-342900">
                <a:spcBef>
                  <a:spcPts val="100"/>
                </a:spcBef>
                <a:buAutoNum type="arabicPeriod"/>
              </a:pPr>
              <a:r>
                <a:rPr lang="en-US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on Get Started</a:t>
              </a:r>
            </a:p>
            <a:p>
              <a:pPr marL="355601" indent="-342900">
                <a:spcBef>
                  <a:spcPts val="100"/>
                </a:spcBef>
                <a:buAutoNum type="arabicPeriod"/>
              </a:pPr>
              <a:r>
                <a:rPr lang="en-US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on Pay Now on the next screen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3D23A0-68B7-7425-0EE5-D6CFEB77DEC3}"/>
              </a:ext>
            </a:extLst>
          </p:cNvPr>
          <p:cNvSpPr txBox="1"/>
          <p:nvPr/>
        </p:nvSpPr>
        <p:spPr>
          <a:xfrm>
            <a:off x="5211965" y="6563624"/>
            <a:ext cx="3781775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Img.3: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Payment for Maths Genius 2026 Screen</a:t>
            </a:r>
            <a:endParaRPr lang="en-IN" sz="1313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827F0B-24E5-8046-45A6-D72EAFE25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8D74F0E-E66B-C709-48A3-77A4944B64A5}"/>
              </a:ext>
            </a:extLst>
          </p:cNvPr>
          <p:cNvGrpSpPr/>
          <p:nvPr/>
        </p:nvGrpSpPr>
        <p:grpSpPr>
          <a:xfrm>
            <a:off x="5320120" y="1040274"/>
            <a:ext cx="5961361" cy="5505033"/>
            <a:chOff x="5132360" y="595640"/>
            <a:chExt cx="6784355" cy="58763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EA3E33-8C19-0FDD-8856-FCEAB6AE5116}"/>
                </a:ext>
              </a:extLst>
            </p:cNvPr>
            <p:cNvGrpSpPr/>
            <p:nvPr/>
          </p:nvGrpSpPr>
          <p:grpSpPr>
            <a:xfrm>
              <a:off x="5132360" y="595640"/>
              <a:ext cx="3141880" cy="5876324"/>
              <a:chOff x="7722606" y="558001"/>
              <a:chExt cx="3141880" cy="587632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37D924C-C211-7458-FAE1-FB771422D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19" t="13635" r="25752" b="9092"/>
              <a:stretch>
                <a:fillRect/>
              </a:stretch>
            </p:blipFill>
            <p:spPr>
              <a:xfrm>
                <a:off x="7722606" y="558001"/>
                <a:ext cx="3141880" cy="587632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DB78D7-631B-8F09-AD1E-84F0F3743B3F}"/>
                  </a:ext>
                </a:extLst>
              </p:cNvPr>
              <p:cNvSpPr/>
              <p:nvPr/>
            </p:nvSpPr>
            <p:spPr>
              <a:xfrm>
                <a:off x="10205883" y="2454097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1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CFA554-1122-06F8-54CB-034273EC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835" y="595640"/>
              <a:ext cx="3141880" cy="587632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F5A5FE-FF87-6701-9436-D3EE789E5348}"/>
                </a:ext>
              </a:extLst>
            </p:cNvPr>
            <p:cNvSpPr/>
            <p:nvPr/>
          </p:nvSpPr>
          <p:spPr>
            <a:xfrm>
              <a:off x="5908240" y="4765256"/>
              <a:ext cx="336390" cy="31468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2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258FA0-4CA8-44A5-8E99-1580F3307ACB}"/>
                </a:ext>
              </a:extLst>
            </p:cNvPr>
            <p:cNvSpPr/>
            <p:nvPr/>
          </p:nvSpPr>
          <p:spPr>
            <a:xfrm>
              <a:off x="10177580" y="5611059"/>
              <a:ext cx="336390" cy="31468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3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2EF27D-E568-C540-AF5A-6590D4C469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4582"/>
          <a:stretch>
            <a:fillRect/>
          </a:stretch>
        </p:blipFill>
        <p:spPr>
          <a:xfrm>
            <a:off x="9671280" y="2014549"/>
            <a:ext cx="457200" cy="11466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3EF0570-F189-B823-7D90-E42CAB9E7440}"/>
              </a:ext>
            </a:extLst>
          </p:cNvPr>
          <p:cNvSpPr/>
          <p:nvPr/>
        </p:nvSpPr>
        <p:spPr>
          <a:xfrm>
            <a:off x="8537116" y="3393364"/>
            <a:ext cx="387690" cy="32135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StepBadge_1_30">
            <a:extLst>
              <a:ext uri="{FF2B5EF4-FFF2-40B4-BE49-F238E27FC236}">
                <a16:creationId xmlns:a16="http://schemas.microsoft.com/office/drawing/2014/main" id="{EAF9DE6F-ACE8-898F-24CB-7A71DE49A8B8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F5A623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0FA423B6-7B2D-EA4E-E51D-23227D554959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F5A623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BAD6E0-2A51-8AFD-85F9-7440D664AAD7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F5A623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6E135933-3D17-E527-886C-42AD16C1BD59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Payment Process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5">
            <a:extLst>
              <a:ext uri="{FF2B5EF4-FFF2-40B4-BE49-F238E27FC236}">
                <a16:creationId xmlns:a16="http://schemas.microsoft.com/office/drawing/2014/main" id="{4525CF44-E05B-81B9-D5FF-B957CC5B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9428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64873-CFC3-0DCB-3F9E-30A80517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31A972-0B7F-7C62-B39F-6223F1A9F281}"/>
              </a:ext>
            </a:extLst>
          </p:cNvPr>
          <p:cNvGrpSpPr/>
          <p:nvPr/>
        </p:nvGrpSpPr>
        <p:grpSpPr>
          <a:xfrm>
            <a:off x="453370" y="2298949"/>
            <a:ext cx="7912313" cy="4295849"/>
            <a:chOff x="556200" y="2223612"/>
            <a:chExt cx="8105829" cy="458223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7EF1C5-4255-A864-A130-967C77241B45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4736ECB2-F1F4-4FF4-00ED-CFB5EAD9582E}"/>
                </a:ext>
              </a:extLst>
            </p:cNvPr>
            <p:cNvSpPr txBox="1"/>
            <p:nvPr/>
          </p:nvSpPr>
          <p:spPr>
            <a:xfrm>
              <a:off x="556200" y="2223612"/>
              <a:ext cx="6603242" cy="1162130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628650" lvl="2">
                <a:spcBef>
                  <a:spcPts val="94"/>
                </a:spcBef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complete the participation payment for the competition</a:t>
              </a:r>
            </a:p>
            <a:p>
              <a:pPr marL="628650" lvl="2" algn="just">
                <a:spcBef>
                  <a:spcPts val="94"/>
                </a:spcBef>
              </a:pPr>
              <a:endParaRPr lang="en-US" sz="1688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71550" lvl="2" indent="-342900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Complete the payment of ₹99 using preferred payment method</a:t>
              </a:r>
            </a:p>
            <a:p>
              <a:pPr marL="971550" lvl="2" indent="-342900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Wait for payment confirmation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27D180C-AF88-55D2-2725-E41FF83125C6}"/>
              </a:ext>
            </a:extLst>
          </p:cNvPr>
          <p:cNvSpPr txBox="1"/>
          <p:nvPr/>
        </p:nvSpPr>
        <p:spPr>
          <a:xfrm>
            <a:off x="7640320" y="6240241"/>
            <a:ext cx="3234653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Img.3.1: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Payment Option Screen</a:t>
            </a:r>
            <a:endParaRPr lang="en-IN" sz="1313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D9FDDA-D0BF-BFDD-E065-65F4682A5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43A9E-D548-9DD3-0D5D-407F60A6A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t="6546" r="12310" b="6818"/>
          <a:stretch>
            <a:fillRect/>
          </a:stretch>
        </p:blipFill>
        <p:spPr>
          <a:xfrm>
            <a:off x="7731005" y="1060509"/>
            <a:ext cx="2590785" cy="5094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CAD8B500-02AF-2C9F-74BE-3A28697862A1}"/>
              </a:ext>
            </a:extLst>
          </p:cNvPr>
          <p:cNvSpPr txBox="1"/>
          <p:nvPr/>
        </p:nvSpPr>
        <p:spPr>
          <a:xfrm>
            <a:off x="1076169" y="3807214"/>
            <a:ext cx="6117111" cy="77704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 algn="just">
              <a:spcBef>
                <a:spcPts val="94"/>
              </a:spcBef>
            </a:pPr>
            <a:r>
              <a:rPr lang="en-US" sz="16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 algn="just">
              <a:spcBef>
                <a:spcPts val="94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successful payment, process to fill in personal details, educational details and parent details to complete your registration for the competition.</a:t>
            </a:r>
            <a:endParaRPr lang="en-US" sz="16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tepBadge_1_30">
            <a:extLst>
              <a:ext uri="{FF2B5EF4-FFF2-40B4-BE49-F238E27FC236}">
                <a16:creationId xmlns:a16="http://schemas.microsoft.com/office/drawing/2014/main" id="{D2180B94-1001-EB02-F3BA-A93ABE2DB36D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F5A623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8B614C1-2E6F-A5EA-F472-3D0A73446E4A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F5A623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F47BD3-92AB-B1E1-E569-6228D285F59E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F5A623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291B605-81D6-8D7E-E840-D8CFEE07C641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3.1. Payment Process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5">
            <a:extLst>
              <a:ext uri="{FF2B5EF4-FFF2-40B4-BE49-F238E27FC236}">
                <a16:creationId xmlns:a16="http://schemas.microsoft.com/office/drawing/2014/main" id="{CE7E2213-835B-FADA-1528-8419854C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2066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C3DF-94A0-0FE1-6E64-D62439D0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52959-09B2-940D-5F67-06CC5A8A0170}"/>
              </a:ext>
            </a:extLst>
          </p:cNvPr>
          <p:cNvGrpSpPr/>
          <p:nvPr/>
        </p:nvGrpSpPr>
        <p:grpSpPr>
          <a:xfrm>
            <a:off x="53197" y="1498710"/>
            <a:ext cx="7984682" cy="5160151"/>
            <a:chOff x="482060" y="1301689"/>
            <a:chExt cx="8179969" cy="5504161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B283C6BE-37EF-326E-0120-8CFD86320B2D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8A4C5-85B8-5A74-2278-2B1738E113A1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45D3941E-46C1-C46E-5159-5A6879D663ED}"/>
                </a:ext>
              </a:extLst>
            </p:cNvPr>
            <p:cNvSpPr txBox="1"/>
            <p:nvPr/>
          </p:nvSpPr>
          <p:spPr>
            <a:xfrm>
              <a:off x="2001506" y="1749952"/>
              <a:ext cx="4245061" cy="2343513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9">
                <a:spcBef>
                  <a:spcPts val="94"/>
                </a:spcBef>
              </a:pPr>
              <a:r>
                <a:rPr lang="en-US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Note: (*) mandatory field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909">
                <a:spcBef>
                  <a:spcPts val="94"/>
                </a:spcBef>
              </a:pPr>
              <a:endParaRPr lang="en-US" sz="1688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 Gender 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 Blood Group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Address details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 Country, State and District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Pin Code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on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“Next”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2FEDEE3-D9F4-456C-3541-876120FF0C9E}"/>
              </a:ext>
            </a:extLst>
          </p:cNvPr>
          <p:cNvSpPr txBox="1"/>
          <p:nvPr/>
        </p:nvSpPr>
        <p:spPr>
          <a:xfrm>
            <a:off x="7340531" y="6511673"/>
            <a:ext cx="3126336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Img.4: 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Details Screen</a:t>
            </a:r>
            <a:endParaRPr lang="en-IN" sz="1313" i="1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3CCD3F2-8290-480C-147E-B2A1F0AEA2C7}"/>
              </a:ext>
            </a:extLst>
          </p:cNvPr>
          <p:cNvSpPr txBox="1"/>
          <p:nvPr/>
        </p:nvSpPr>
        <p:spPr>
          <a:xfrm>
            <a:off x="1536368" y="5010518"/>
            <a:ext cx="4364058" cy="530819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>
              <a:spcBef>
                <a:spcPts val="94"/>
              </a:spcBef>
            </a:pPr>
            <a:r>
              <a:rPr lang="en-US" sz="16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>
              <a:spcBef>
                <a:spcPts val="94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move to the educational details section</a:t>
            </a:r>
            <a:endParaRPr lang="en-US" sz="16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F9CF3C-B04E-4BEB-7063-C45EC45922C3}"/>
              </a:ext>
            </a:extLst>
          </p:cNvPr>
          <p:cNvGrpSpPr/>
          <p:nvPr/>
        </p:nvGrpSpPr>
        <p:grpSpPr>
          <a:xfrm>
            <a:off x="6889299" y="1020115"/>
            <a:ext cx="3126337" cy="5386021"/>
            <a:chOff x="8182773" y="594796"/>
            <a:chExt cx="3407309" cy="57460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FB210C-5247-4294-4774-9131157DB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" b="5158"/>
            <a:stretch>
              <a:fillRect/>
            </a:stretch>
          </p:blipFill>
          <p:spPr>
            <a:xfrm>
              <a:off x="8808720" y="594796"/>
              <a:ext cx="2781362" cy="57460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4263317-EBAF-6B34-7D33-710C00D7209C}"/>
                </a:ext>
              </a:extLst>
            </p:cNvPr>
            <p:cNvSpPr/>
            <p:nvPr/>
          </p:nvSpPr>
          <p:spPr>
            <a:xfrm>
              <a:off x="9410792" y="1657765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1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C9BFD8-8987-689E-F666-A0D1F65AEF6B}"/>
                </a:ext>
              </a:extLst>
            </p:cNvPr>
            <p:cNvSpPr/>
            <p:nvPr/>
          </p:nvSpPr>
          <p:spPr>
            <a:xfrm>
              <a:off x="9591083" y="2405013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2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C30235-8C06-EEBC-B6B3-234107BE44D0}"/>
                </a:ext>
              </a:extLst>
            </p:cNvPr>
            <p:cNvSpPr/>
            <p:nvPr/>
          </p:nvSpPr>
          <p:spPr>
            <a:xfrm>
              <a:off x="9437537" y="3461364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3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70E170-ED75-27CA-A76A-A39E3D8D1072}"/>
                </a:ext>
              </a:extLst>
            </p:cNvPr>
            <p:cNvSpPr/>
            <p:nvPr/>
          </p:nvSpPr>
          <p:spPr>
            <a:xfrm>
              <a:off x="8182773" y="4726657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4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85B60FA2-74E5-73BB-023F-A2F2ADA20F11}"/>
                </a:ext>
              </a:extLst>
            </p:cNvPr>
            <p:cNvSpPr/>
            <p:nvPr/>
          </p:nvSpPr>
          <p:spPr>
            <a:xfrm>
              <a:off x="8546313" y="4409440"/>
              <a:ext cx="256491" cy="955040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9AFB3D-8546-4B3A-0595-E55B56A25CB0}"/>
                </a:ext>
              </a:extLst>
            </p:cNvPr>
            <p:cNvSpPr/>
            <p:nvPr/>
          </p:nvSpPr>
          <p:spPr>
            <a:xfrm>
              <a:off x="9473207" y="5542200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5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030E7D-EBCE-AF2C-93B5-2AC5EFA9DFD2}"/>
                </a:ext>
              </a:extLst>
            </p:cNvPr>
            <p:cNvSpPr/>
            <p:nvPr/>
          </p:nvSpPr>
          <p:spPr>
            <a:xfrm>
              <a:off x="9562101" y="5995262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6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BFA2044-7233-B669-5CEE-129089C76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sp>
        <p:nvSpPr>
          <p:cNvPr id="8" name="StepBadge_1_30">
            <a:extLst>
              <a:ext uri="{FF2B5EF4-FFF2-40B4-BE49-F238E27FC236}">
                <a16:creationId xmlns:a16="http://schemas.microsoft.com/office/drawing/2014/main" id="{C5C9EF56-CD9F-3159-3BC4-16A50C0B63CA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7E57C2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652E1005-00FD-CC15-B9EA-F75E14438966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7E57C2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D0B233-3C44-054F-CF88-FD398EB039FC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7E57C2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5246AE4A-DA42-4290-02A1-A09118818902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Details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lide Number Placeholder 55">
            <a:extLst>
              <a:ext uri="{FF2B5EF4-FFF2-40B4-BE49-F238E27FC236}">
                <a16:creationId xmlns:a16="http://schemas.microsoft.com/office/drawing/2014/main" id="{E139D293-4A59-E91A-9E5D-E9455E6D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13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C04B5-E2EB-BFC3-BA09-08D3F0189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DB52A7-DA1E-3DCB-540D-0621659CF012}"/>
              </a:ext>
            </a:extLst>
          </p:cNvPr>
          <p:cNvGrpSpPr/>
          <p:nvPr/>
        </p:nvGrpSpPr>
        <p:grpSpPr>
          <a:xfrm>
            <a:off x="601918" y="1434645"/>
            <a:ext cx="7984682" cy="5160152"/>
            <a:chOff x="482060" y="1301689"/>
            <a:chExt cx="8179969" cy="5504161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21620E85-F427-C4F4-AA8D-72F58D2ED976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54E41F-A3CD-E0ED-9F83-70CE46B8EE25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A7EB6A4B-348D-C8AF-900E-85D617312943}"/>
                </a:ext>
              </a:extLst>
            </p:cNvPr>
            <p:cNvSpPr txBox="1"/>
            <p:nvPr/>
          </p:nvSpPr>
          <p:spPr>
            <a:xfrm>
              <a:off x="1800392" y="1599035"/>
              <a:ext cx="4604845" cy="2587750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9">
                <a:spcBef>
                  <a:spcPts val="94"/>
                </a:spcBef>
              </a:pPr>
              <a:r>
                <a:rPr lang="en-US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Note: (*) mandatory field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54809" indent="-342900">
                <a:spcBef>
                  <a:spcPts val="94"/>
                </a:spcBef>
                <a:buAutoNum type="arabicPeriod"/>
              </a:pPr>
              <a:endParaRPr lang="en-US" sz="1688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 your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the full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School Name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Choose the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Board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Choose the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the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School Address</a:t>
              </a: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Select the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Country, State</a:t>
              </a: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District</a:t>
              </a: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PIN Code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on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Next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0661CC9-E4D8-9BEF-B5C3-9122999DB2AE}"/>
              </a:ext>
            </a:extLst>
          </p:cNvPr>
          <p:cNvSpPr txBox="1"/>
          <p:nvPr/>
        </p:nvSpPr>
        <p:spPr>
          <a:xfrm>
            <a:off x="7650018" y="6391724"/>
            <a:ext cx="3126336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Img.5: 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Educational Details Screen</a:t>
            </a:r>
            <a:endParaRPr lang="en-IN" sz="1313" i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6CC03C-5E58-FC8B-96B1-A79B6DF20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3A862F9C-3405-D28C-72DC-FAD7DD459B43}"/>
              </a:ext>
            </a:extLst>
          </p:cNvPr>
          <p:cNvSpPr txBox="1"/>
          <p:nvPr/>
        </p:nvSpPr>
        <p:spPr>
          <a:xfrm>
            <a:off x="1888776" y="4613774"/>
            <a:ext cx="3911587" cy="530819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>
              <a:spcBef>
                <a:spcPts val="94"/>
              </a:spcBef>
            </a:pPr>
            <a:r>
              <a:rPr lang="en-US" sz="16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>
              <a:spcBef>
                <a:spcPts val="94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move to the parent details section</a:t>
            </a:r>
            <a:endParaRPr lang="en-US" sz="16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1A575E-C019-EE45-8CA7-AB5E2B7079B0}"/>
              </a:ext>
            </a:extLst>
          </p:cNvPr>
          <p:cNvGrpSpPr/>
          <p:nvPr/>
        </p:nvGrpSpPr>
        <p:grpSpPr>
          <a:xfrm>
            <a:off x="7738944" y="1047057"/>
            <a:ext cx="2705076" cy="5309293"/>
            <a:chOff x="6972026" y="535779"/>
            <a:chExt cx="2787278" cy="57864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55B402-76BE-AF16-3F78-A1EF8F606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26" b="4106"/>
            <a:stretch>
              <a:fillRect/>
            </a:stretch>
          </p:blipFill>
          <p:spPr>
            <a:xfrm>
              <a:off x="6972026" y="535779"/>
              <a:ext cx="2787278" cy="57864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B06A904-B157-0904-FB0D-6469ED17FDCC}"/>
                </a:ext>
              </a:extLst>
            </p:cNvPr>
            <p:cNvSpPr/>
            <p:nvPr/>
          </p:nvSpPr>
          <p:spPr>
            <a:xfrm>
              <a:off x="7988559" y="1153717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1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9F5D92-93FA-B56D-3414-4CFCD85D56D6}"/>
                </a:ext>
              </a:extLst>
            </p:cNvPr>
            <p:cNvSpPr/>
            <p:nvPr/>
          </p:nvSpPr>
          <p:spPr>
            <a:xfrm>
              <a:off x="8015508" y="1931957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2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5865F5-ABD6-53BB-D415-0A2E57096098}"/>
                </a:ext>
              </a:extLst>
            </p:cNvPr>
            <p:cNvSpPr/>
            <p:nvPr/>
          </p:nvSpPr>
          <p:spPr>
            <a:xfrm>
              <a:off x="7578952" y="2766114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3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159D5D-DAD3-1E25-A910-30C5082E4FA6}"/>
                </a:ext>
              </a:extLst>
            </p:cNvPr>
            <p:cNvSpPr/>
            <p:nvPr/>
          </p:nvSpPr>
          <p:spPr>
            <a:xfrm>
              <a:off x="7627977" y="3537912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4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7091AA-7EC6-7DEA-1915-5898137F007D}"/>
                </a:ext>
              </a:extLst>
            </p:cNvPr>
            <p:cNvSpPr/>
            <p:nvPr/>
          </p:nvSpPr>
          <p:spPr>
            <a:xfrm>
              <a:off x="7714147" y="4730009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5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DA1F76-7D94-32F8-B9A3-955F4D75D3C0}"/>
                </a:ext>
              </a:extLst>
            </p:cNvPr>
            <p:cNvSpPr/>
            <p:nvPr/>
          </p:nvSpPr>
          <p:spPr>
            <a:xfrm>
              <a:off x="9136694" y="5882471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6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</p:grpSp>
      <p:sp>
        <p:nvSpPr>
          <p:cNvPr id="7" name="StepBadge_1_30">
            <a:extLst>
              <a:ext uri="{FF2B5EF4-FFF2-40B4-BE49-F238E27FC236}">
                <a16:creationId xmlns:a16="http://schemas.microsoft.com/office/drawing/2014/main" id="{1E46DFEA-71CE-1B8E-172B-5CA161B2DE1C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E84393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0E0C7FA-4D1F-4DEE-A080-25BF2A092BDB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E84393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10A306-473C-6BF5-BAD6-DB3412F36D85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E84393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F04A2D39-B9D8-B839-7776-44E177751F03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 Details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5">
            <a:extLst>
              <a:ext uri="{FF2B5EF4-FFF2-40B4-BE49-F238E27FC236}">
                <a16:creationId xmlns:a16="http://schemas.microsoft.com/office/drawing/2014/main" id="{2D5996D1-2067-DBE9-A4A3-0B5639E6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9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5291-2445-3FFF-7FE7-8A58C4DE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EB8849-259F-F8EA-F806-D2E4D95D2C0F}"/>
              </a:ext>
            </a:extLst>
          </p:cNvPr>
          <p:cNvGrpSpPr/>
          <p:nvPr/>
        </p:nvGrpSpPr>
        <p:grpSpPr>
          <a:xfrm>
            <a:off x="601918" y="1434646"/>
            <a:ext cx="7984682" cy="5160151"/>
            <a:chOff x="482060" y="1301689"/>
            <a:chExt cx="8179969" cy="5504161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C04D95E-E97D-1FD0-51D3-EA6E3FB53D57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2C2B55-AE8B-889E-FE72-361A42A86616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4BC680B6-2966-EC9F-488A-E7ABB6C8D577}"/>
                </a:ext>
              </a:extLst>
            </p:cNvPr>
            <p:cNvSpPr txBox="1"/>
            <p:nvPr/>
          </p:nvSpPr>
          <p:spPr>
            <a:xfrm>
              <a:off x="1184552" y="1356772"/>
              <a:ext cx="4925962" cy="2878498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9">
                <a:spcBef>
                  <a:spcPts val="94"/>
                </a:spcBef>
              </a:pPr>
              <a:r>
                <a:rPr lang="en-US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Note: (*) mandatory field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54809" indent="-342900">
                <a:spcBef>
                  <a:spcPts val="94"/>
                </a:spcBef>
                <a:buAutoNum type="arabicPeriod"/>
              </a:pPr>
              <a:endParaRPr lang="en-US" sz="1688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Mother’s Name such as First Name, Middle Name and Last Name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Mother’s Email 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Mother’s Mobile Number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the Mother’s WhatsApp Number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the Mother’s Occupation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Similarly, enter father’s details</a:t>
              </a:r>
            </a:p>
            <a:p>
              <a:pPr marL="354809" indent="-342900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the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“Submit”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C586DE7-9B42-B804-DE60-5C10CF781116}"/>
              </a:ext>
            </a:extLst>
          </p:cNvPr>
          <p:cNvSpPr txBox="1"/>
          <p:nvPr/>
        </p:nvSpPr>
        <p:spPr>
          <a:xfrm>
            <a:off x="7164070" y="6542434"/>
            <a:ext cx="3126336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Img.6: 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 Details Screen</a:t>
            </a:r>
            <a:endParaRPr lang="en-IN" sz="1313" i="1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000089C-CB2F-D89F-39D9-0693F82865E3}"/>
              </a:ext>
            </a:extLst>
          </p:cNvPr>
          <p:cNvSpPr txBox="1"/>
          <p:nvPr/>
        </p:nvSpPr>
        <p:spPr>
          <a:xfrm>
            <a:off x="852759" y="4819853"/>
            <a:ext cx="7013551" cy="56602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>
              <a:spcBef>
                <a:spcPts val="94"/>
              </a:spcBef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process for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Maths Genius 2026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completed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successfully.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DE1C025-5576-E315-966E-6509E0D67265}"/>
              </a:ext>
            </a:extLst>
          </p:cNvPr>
          <p:cNvSpPr/>
          <p:nvPr/>
        </p:nvSpPr>
        <p:spPr>
          <a:xfrm>
            <a:off x="8877560" y="2267630"/>
            <a:ext cx="277870" cy="91149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A64183-1FA1-4577-590C-E83EA130B69A}"/>
              </a:ext>
            </a:extLst>
          </p:cNvPr>
          <p:cNvGrpSpPr/>
          <p:nvPr/>
        </p:nvGrpSpPr>
        <p:grpSpPr>
          <a:xfrm>
            <a:off x="6670144" y="1030367"/>
            <a:ext cx="3221850" cy="5472567"/>
            <a:chOff x="7956760" y="558000"/>
            <a:chExt cx="3404521" cy="60749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57ACB4-708A-7414-42B7-A11D91AD7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3" b="5303"/>
            <a:stretch>
              <a:fillRect/>
            </a:stretch>
          </p:blipFill>
          <p:spPr>
            <a:xfrm>
              <a:off x="8579919" y="558000"/>
              <a:ext cx="2781362" cy="60749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2CAB80-C053-CEBC-A698-103EE24E37B4}"/>
                </a:ext>
              </a:extLst>
            </p:cNvPr>
            <p:cNvSpPr/>
            <p:nvPr/>
          </p:nvSpPr>
          <p:spPr>
            <a:xfrm>
              <a:off x="7956760" y="2433304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1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958A7E5-6989-9725-42D9-6ED5E624FBA3}"/>
                </a:ext>
              </a:extLst>
            </p:cNvPr>
            <p:cNvSpPr/>
            <p:nvPr/>
          </p:nvSpPr>
          <p:spPr>
            <a:xfrm>
              <a:off x="9040457" y="3258353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2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F3F7A1-0AAB-40A0-CC33-D542E5AFA1A7}"/>
                </a:ext>
              </a:extLst>
            </p:cNvPr>
            <p:cNvSpPr/>
            <p:nvPr/>
          </p:nvSpPr>
          <p:spPr>
            <a:xfrm>
              <a:off x="9485846" y="3932099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3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FEF55DF-FD00-5094-10F0-88DF32376414}"/>
                </a:ext>
              </a:extLst>
            </p:cNvPr>
            <p:cNvSpPr/>
            <p:nvPr/>
          </p:nvSpPr>
          <p:spPr>
            <a:xfrm>
              <a:off x="9671119" y="4758131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4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80812B7-6F04-4A35-98FD-6403C5199D50}"/>
                </a:ext>
              </a:extLst>
            </p:cNvPr>
            <p:cNvSpPr/>
            <p:nvPr/>
          </p:nvSpPr>
          <p:spPr>
            <a:xfrm>
              <a:off x="9527439" y="5423414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5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7E5D69-1B95-7C42-FE44-167A7C87F3FC}"/>
                </a:ext>
              </a:extLst>
            </p:cNvPr>
            <p:cNvSpPr/>
            <p:nvPr/>
          </p:nvSpPr>
          <p:spPr>
            <a:xfrm>
              <a:off x="9308101" y="6286726"/>
              <a:ext cx="360582" cy="32060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6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911528C-5244-11A2-2DB5-3F2B9A5DB7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8EAB9CC8-5112-244C-3954-EB8BF6ACF7EB}"/>
              </a:ext>
            </a:extLst>
          </p:cNvPr>
          <p:cNvSpPr/>
          <p:nvPr/>
        </p:nvSpPr>
        <p:spPr>
          <a:xfrm>
            <a:off x="7011377" y="2416536"/>
            <a:ext cx="235340" cy="89520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tepBadge_1_30">
            <a:extLst>
              <a:ext uri="{FF2B5EF4-FFF2-40B4-BE49-F238E27FC236}">
                <a16:creationId xmlns:a16="http://schemas.microsoft.com/office/drawing/2014/main" id="{E6D6906E-4571-BA04-8BA8-1D9C921D3B75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2D8CFF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0B501C1-F878-5D05-3A5A-25C06256373E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2D8CFF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BD1348-6F7A-C3A9-94B7-9F3D4F930F75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2D8CFF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64F4CAE0-A460-D81F-4894-5D0DADF3D085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 Details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lide Number Placeholder 55">
            <a:extLst>
              <a:ext uri="{FF2B5EF4-FFF2-40B4-BE49-F238E27FC236}">
                <a16:creationId xmlns:a16="http://schemas.microsoft.com/office/drawing/2014/main" id="{5C9CC545-EDEF-3C79-E711-5AF2AFE1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8214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3C44B-CFD9-D050-1743-09763C7AB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25BEFA-910A-408B-9D7A-8B8946F5288D}"/>
              </a:ext>
            </a:extLst>
          </p:cNvPr>
          <p:cNvGrpSpPr/>
          <p:nvPr/>
        </p:nvGrpSpPr>
        <p:grpSpPr>
          <a:xfrm>
            <a:off x="601918" y="1335384"/>
            <a:ext cx="7984682" cy="5160152"/>
            <a:chOff x="482060" y="1301689"/>
            <a:chExt cx="8179969" cy="5504161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6E3907C-D40F-2BC5-4314-3854AE899147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BC6B55-6F8E-C7F2-B439-5F7D0A3E230B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B0654872-7101-56D7-DE60-8A0572F2DA34}"/>
                </a:ext>
              </a:extLst>
            </p:cNvPr>
            <p:cNvSpPr txBox="1"/>
            <p:nvPr/>
          </p:nvSpPr>
          <p:spPr>
            <a:xfrm>
              <a:off x="1071992" y="1819093"/>
              <a:ext cx="4473711" cy="566958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9">
                <a:spcBef>
                  <a:spcPts val="94"/>
                </a:spcBef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access the Maths Genius 2026 competition on the scheduled date: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C603AFD3-F911-6BD0-8BEA-D8FB8C8160F8}"/>
              </a:ext>
            </a:extLst>
          </p:cNvPr>
          <p:cNvSpPr txBox="1"/>
          <p:nvPr/>
        </p:nvSpPr>
        <p:spPr>
          <a:xfrm>
            <a:off x="7231200" y="6256773"/>
            <a:ext cx="3126336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Img.7: 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Initiative Screen</a:t>
            </a:r>
            <a:endParaRPr lang="en-IN" sz="1313" i="1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8543AA6-82DD-7291-EAA3-A29DC039DDAB}"/>
              </a:ext>
            </a:extLst>
          </p:cNvPr>
          <p:cNvSpPr txBox="1"/>
          <p:nvPr/>
        </p:nvSpPr>
        <p:spPr>
          <a:xfrm>
            <a:off x="1177766" y="2815307"/>
            <a:ext cx="4509570" cy="133642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354809" indent="-342900">
              <a:spcBef>
                <a:spcPts val="94"/>
              </a:spcBef>
              <a:buAutoNum type="arabicPeriod"/>
            </a:pP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Login in to the </a:t>
            </a:r>
            <a:r>
              <a:rPr lang="en-US" sz="16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 am Samarth web/mobile </a:t>
            </a:r>
            <a:r>
              <a:rPr lang="en-US" sz="1688" b="1" dirty="0">
                <a:latin typeface="Garamond" panose="02020404030301010803" pitchFamily="18" charset="0"/>
              </a:rPr>
              <a:t>app </a:t>
            </a: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your username and password</a:t>
            </a:r>
          </a:p>
          <a:p>
            <a:pPr marL="354809" indent="-342900">
              <a:spcBef>
                <a:spcPts val="94"/>
              </a:spcBef>
              <a:buAutoNum type="arabicPeriod"/>
            </a:pP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</a:t>
            </a:r>
            <a:r>
              <a:rPr lang="en-US" sz="16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“Maths Genius 2026”</a:t>
            </a: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card</a:t>
            </a:r>
          </a:p>
          <a:p>
            <a:pPr marL="354809" indent="-342900">
              <a:spcBef>
                <a:spcPts val="94"/>
              </a:spcBef>
              <a:buAutoNum type="arabicPeriod"/>
            </a:pP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 of the cards (Maths, </a:t>
            </a:r>
            <a:r>
              <a:rPr lang="en-US" sz="16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Abhyaas</a:t>
            </a: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Pariksha) are disabled till competition finishes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B1E19-3557-AEA7-E700-1D4FDB62674F}"/>
              </a:ext>
            </a:extLst>
          </p:cNvPr>
          <p:cNvSpPr txBox="1"/>
          <p:nvPr/>
        </p:nvSpPr>
        <p:spPr>
          <a:xfrm>
            <a:off x="804906" y="4899316"/>
            <a:ext cx="7299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begin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competition successfully.</a:t>
            </a:r>
            <a:endParaRPr lang="en-IN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57530F-4520-1425-3811-DC3837090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A135E-1DBF-EDBF-6EA7-DDE802F1F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77" y="945917"/>
            <a:ext cx="2903259" cy="5374806"/>
          </a:xfrm>
          <a:prstGeom prst="rect">
            <a:avLst/>
          </a:prstGeom>
        </p:spPr>
      </p:pic>
      <p:sp>
        <p:nvSpPr>
          <p:cNvPr id="3" name="StepBadge_1_30">
            <a:extLst>
              <a:ext uri="{FF2B5EF4-FFF2-40B4-BE49-F238E27FC236}">
                <a16:creationId xmlns:a16="http://schemas.microsoft.com/office/drawing/2014/main" id="{8218ED33-32D6-AED4-93A2-9C68FF496966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27B7A8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F9CA7ACB-792F-83E4-5F72-E847A1E2ECFE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27B7A8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6836F-84D8-F6ED-071C-9BD6B28C5F39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27B7A8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F7D16150-9A9F-6FEE-B66F-2D07A2765763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Competition Day Access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lide Number Placeholder 55">
            <a:extLst>
              <a:ext uri="{FF2B5EF4-FFF2-40B4-BE49-F238E27FC236}">
                <a16:creationId xmlns:a16="http://schemas.microsoft.com/office/drawing/2014/main" id="{E5170B6F-928F-094B-8300-4C34C6A6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522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 descr="$PPTXTitle">
            <a:extLst>
              <a:ext uri="{FF2B5EF4-FFF2-40B4-BE49-F238E27FC236}">
                <a16:creationId xmlns:a16="http://schemas.microsoft.com/office/drawing/2014/main" id="{A2FAAB48-D51A-DFF0-25D8-8D8584601220}"/>
              </a:ext>
            </a:extLst>
          </p:cNvPr>
          <p:cNvSpPr txBox="1">
            <a:spLocks/>
          </p:cNvSpPr>
          <p:nvPr/>
        </p:nvSpPr>
        <p:spPr>
          <a:xfrm>
            <a:off x="1447800" y="1021322"/>
            <a:ext cx="9296400" cy="536525"/>
          </a:xfrm>
          <a:prstGeom prst="rect">
            <a:avLst/>
          </a:prstGeom>
        </p:spPr>
        <p:txBody>
          <a:bodyPr vert="horz" wrap="square" lIns="0" tIns="11906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907">
              <a:spcBef>
                <a:spcPts val="94"/>
              </a:spcBef>
            </a:pPr>
            <a:r>
              <a:rPr lang="en-IN" sz="3750" b="1" spc="-9" dirty="0">
                <a:solidFill>
                  <a:srgbClr val="FF0000"/>
                </a:solidFill>
                <a:latin typeface="Garamond" panose="02020404030301010803" pitchFamily="18" charset="0"/>
              </a:rPr>
              <a:t>Why is individual registration?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A1D5B-1916-AE78-8524-8992C5AD4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545" y="127683"/>
            <a:ext cx="1950839" cy="528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DFEAA-C9FE-3237-0708-8C132D911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" y="98320"/>
            <a:ext cx="1268730" cy="528638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32556217-F0DA-B214-D811-1E238E2EC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347" y="2235469"/>
            <a:ext cx="9063853" cy="28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725" tIns="42863" rIns="85725" bIns="42863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>
                <a:latin typeface="Garamond" panose="02020404030301010803" pitchFamily="18" charset="0"/>
              </a:rPr>
              <a:t>Direct Competition Access</a:t>
            </a:r>
            <a:r>
              <a:rPr lang="en-IN" sz="1600" dirty="0">
                <a:latin typeface="Garamond" panose="02020404030301010803" pitchFamily="18" charset="0"/>
              </a:rPr>
              <a:t> – Participate in India’s largest maths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Self-Learning &amp; Confidence</a:t>
            </a:r>
            <a:r>
              <a:rPr lang="en-US" sz="1600" dirty="0">
                <a:latin typeface="Garamond" panose="02020404030301010803" pitchFamily="18" charset="0"/>
              </a:rPr>
              <a:t> – Improves independent learning and problem-solving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Equal Participation Opportunity</a:t>
            </a:r>
            <a:r>
              <a:rPr lang="en-US" sz="1600" dirty="0">
                <a:latin typeface="Garamond" panose="02020404030301010803" pitchFamily="18" charset="0"/>
              </a:rPr>
              <a:t> – Compete at district, state, and national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Better Logical Thinking</a:t>
            </a:r>
            <a:r>
              <a:rPr lang="en-US" sz="1600" dirty="0">
                <a:latin typeface="Garamond" panose="02020404030301010803" pitchFamily="18" charset="0"/>
              </a:rPr>
              <a:t> – Enhances focus, speed, and analytical 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Recognition &amp; Rewards</a:t>
            </a:r>
            <a:r>
              <a:rPr lang="en-US" sz="1600" dirty="0">
                <a:latin typeface="Garamond" panose="02020404030301010803" pitchFamily="18" charset="0"/>
              </a:rPr>
              <a:t> – Earn certificates, rankings, and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Healthy Competitive Spirit</a:t>
            </a:r>
            <a:r>
              <a:rPr lang="en-US" sz="1600" dirty="0">
                <a:latin typeface="Garamond" panose="02020404030301010803" pitchFamily="18" charset="0"/>
              </a:rPr>
              <a:t> – Builds discipline and academic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Anytime Practice Access</a:t>
            </a:r>
            <a:r>
              <a:rPr lang="en-US" sz="1600" dirty="0">
                <a:latin typeface="Garamond" panose="02020404030301010803" pitchFamily="18" charset="0"/>
              </a:rPr>
              <a:t> – Learn through the I am Samarth web/mobile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Future-Ready Digital Learning</a:t>
            </a:r>
            <a:r>
              <a:rPr lang="en-US" sz="1600" dirty="0">
                <a:latin typeface="Garamond" panose="02020404030301010803" pitchFamily="18" charset="0"/>
              </a:rPr>
              <a:t> – Supports innovation-based and digital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Performance Tracking</a:t>
            </a:r>
            <a:r>
              <a:rPr lang="en-US" sz="1600" dirty="0">
                <a:latin typeface="Garamond" panose="02020404030301010803" pitchFamily="18" charset="0"/>
              </a:rPr>
              <a:t> – Monitor progress and improvement 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aramond" panose="02020404030301010803" pitchFamily="18" charset="0"/>
              </a:rPr>
              <a:t>Secure Student Data</a:t>
            </a:r>
            <a:r>
              <a:rPr lang="en-US" sz="1600" dirty="0">
                <a:latin typeface="Garamond" panose="02020404030301010803" pitchFamily="18" charset="0"/>
              </a:rPr>
              <a:t> – Protected under </a:t>
            </a:r>
            <a:r>
              <a:rPr lang="en-US" altLang="en-US" sz="1600" dirty="0">
                <a:latin typeface="Garamond" panose="02020404030301010803" pitchFamily="18" charset="0"/>
              </a:rPr>
              <a:t>Digital Personal Data Protection (</a:t>
            </a:r>
            <a:r>
              <a:rPr lang="en-US" sz="1600" dirty="0">
                <a:latin typeface="Garamond" panose="02020404030301010803" pitchFamily="18" charset="0"/>
              </a:rPr>
              <a:t>DPDP) Act 2023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2" name="Slide Number Placeholder 55">
            <a:extLst>
              <a:ext uri="{FF2B5EF4-FFF2-40B4-BE49-F238E27FC236}">
                <a16:creationId xmlns:a16="http://schemas.microsoft.com/office/drawing/2014/main" id="{6F962851-1C60-38CF-D76E-FA228DF8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283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5BDF6-8D9B-85F0-26F3-74F9E4761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67" y="666481"/>
            <a:ext cx="9302545" cy="6103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B12E90-1E2A-1D88-6291-14BE0A34D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545" y="127683"/>
            <a:ext cx="1950839" cy="528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33EC-CEDA-6704-9EAB-76E948E15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" y="98320"/>
            <a:ext cx="1268730" cy="528638"/>
          </a:xfrm>
          <a:prstGeom prst="rect">
            <a:avLst/>
          </a:prstGeom>
        </p:spPr>
      </p:pic>
      <p:sp>
        <p:nvSpPr>
          <p:cNvPr id="2" name="Slide Number Placeholder 55">
            <a:extLst>
              <a:ext uri="{FF2B5EF4-FFF2-40B4-BE49-F238E27FC236}">
                <a16:creationId xmlns:a16="http://schemas.microsoft.com/office/drawing/2014/main" id="{FFBCB568-D7A6-2DC0-8778-CF6761E0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938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 descr="$PPTXTitle">
            <a:extLst>
              <a:ext uri="{FF2B5EF4-FFF2-40B4-BE49-F238E27FC236}">
                <a16:creationId xmlns:a16="http://schemas.microsoft.com/office/drawing/2014/main" id="{A2FAAB48-D51A-DFF0-25D8-8D8584601220}"/>
              </a:ext>
            </a:extLst>
          </p:cNvPr>
          <p:cNvSpPr txBox="1">
            <a:spLocks/>
          </p:cNvSpPr>
          <p:nvPr/>
        </p:nvSpPr>
        <p:spPr>
          <a:xfrm>
            <a:off x="1367413" y="871436"/>
            <a:ext cx="9296400" cy="536525"/>
          </a:xfrm>
          <a:prstGeom prst="rect">
            <a:avLst/>
          </a:prstGeom>
        </p:spPr>
        <p:txBody>
          <a:bodyPr vert="horz" wrap="square" lIns="0" tIns="11906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907">
              <a:spcBef>
                <a:spcPts val="94"/>
              </a:spcBef>
            </a:pPr>
            <a:r>
              <a:rPr lang="en-IN" sz="3750" b="1" spc="-19" dirty="0">
                <a:solidFill>
                  <a:srgbClr val="FF0000"/>
                </a:solidFill>
                <a:latin typeface="Garamond" panose="02020404030301010803" pitchFamily="18" charset="0"/>
              </a:rPr>
              <a:t>Individual Student Registration</a:t>
            </a:r>
            <a:r>
              <a:rPr lang="en-IN" sz="3750" b="1" spc="-33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IN" sz="3750" b="1" dirty="0">
                <a:solidFill>
                  <a:srgbClr val="FF0000"/>
                </a:solidFill>
                <a:latin typeface="Garamond" panose="02020404030301010803" pitchFamily="18" charset="0"/>
              </a:rPr>
              <a:t>–</a:t>
            </a:r>
            <a:r>
              <a:rPr lang="en-IN" sz="3750" b="1" spc="-33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IN" sz="3750" b="1" spc="-9" dirty="0">
                <a:solidFill>
                  <a:srgbClr val="FF0000"/>
                </a:solidFill>
                <a:latin typeface="Garamond" panose="02020404030301010803" pitchFamily="18" charset="0"/>
              </a:rPr>
              <a:t>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A1D5B-1916-AE78-8524-8992C5AD4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075AB4F9-2CC9-3D44-5EDC-A9613C00B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731" y="1643504"/>
            <a:ext cx="11404797" cy="410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725" tIns="42863" rIns="85725" bIns="42863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8572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88" b="1" dirty="0">
                <a:latin typeface="Garamond" panose="02020404030301010803" pitchFamily="18" charset="0"/>
              </a:rPr>
              <a:t>Importance of Registration Process</a:t>
            </a:r>
          </a:p>
          <a:p>
            <a:pPr algn="just" defTabSz="8572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88" dirty="0">
                <a:latin typeface="Garamond" panose="02020404030301010803" pitchFamily="18" charset="0"/>
              </a:rPr>
              <a:t>The </a:t>
            </a:r>
            <a:r>
              <a:rPr lang="en-US" altLang="en-US" sz="1688" b="1" dirty="0">
                <a:latin typeface="Garamond" panose="02020404030301010803" pitchFamily="18" charset="0"/>
              </a:rPr>
              <a:t>Individual Student </a:t>
            </a:r>
            <a:r>
              <a:rPr lang="en-US" altLang="en-US" sz="1688" dirty="0">
                <a:latin typeface="Garamond" panose="02020404030301010803" pitchFamily="18" charset="0"/>
              </a:rPr>
              <a:t>Registration process allows </a:t>
            </a:r>
            <a:r>
              <a:rPr lang="en-US" sz="1688" dirty="0">
                <a:latin typeface="Garamond" panose="02020404030301010803" pitchFamily="18" charset="0"/>
              </a:rPr>
              <a:t>students to officially participate in </a:t>
            </a:r>
            <a:r>
              <a:rPr lang="en-US" sz="1688" b="1" dirty="0">
                <a:latin typeface="Garamond" panose="02020404030301010803" pitchFamily="18" charset="0"/>
              </a:rPr>
              <a:t>Maths Genius 2026 </a:t>
            </a:r>
            <a:r>
              <a:rPr lang="en-US" sz="1688" dirty="0">
                <a:latin typeface="Garamond" panose="02020404030301010803" pitchFamily="18" charset="0"/>
              </a:rPr>
              <a:t>through </a:t>
            </a:r>
            <a:r>
              <a:rPr lang="en-US" sz="1688" b="1" dirty="0">
                <a:latin typeface="Garamond" panose="02020404030301010803" pitchFamily="18" charset="0"/>
              </a:rPr>
              <a:t>the I am Samarth web/mobile app </a:t>
            </a:r>
            <a:r>
              <a:rPr lang="en-US" sz="1688" dirty="0">
                <a:latin typeface="Garamond" panose="02020404030301010803" pitchFamily="18" charset="0"/>
              </a:rPr>
              <a:t>with secure access to learning modules and participation tracking.</a:t>
            </a:r>
          </a:p>
          <a:p>
            <a:pPr algn="just" defTabSz="85727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88" dirty="0">
              <a:latin typeface="Garamond" panose="02020404030301010803" pitchFamily="18" charset="0"/>
            </a:endParaRPr>
          </a:p>
          <a:p>
            <a:pPr algn="just" defTabSz="8572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88" b="1" dirty="0">
                <a:latin typeface="Garamond" panose="02020404030301010803" pitchFamily="18" charset="0"/>
              </a:rPr>
              <a:t>Benefits for Students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A student solves </a:t>
            </a: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120 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questions on their phone/laptop in </a:t>
            </a: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4 minutes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They get unlimited attempts - if they fail, they try again. No punishment, no elimination.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They must achieve </a:t>
            </a: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90%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 accuracy </a:t>
            </a: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in 7 consecutive attempts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 to advance to the next level.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The app uses an Icon-Based Interface (Play, Pause, Next) - even students with basic literacy can navigate it without knowing English.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The entire system runs on </a:t>
            </a: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mobile</a:t>
            </a:r>
            <a:r>
              <a:rPr lang="mr-IN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or </a:t>
            </a: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laptop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. No paper, no teacher involvement, no logistics.</a:t>
            </a:r>
          </a:p>
          <a:p>
            <a:pPr algn="just"/>
            <a:endParaRPr lang="en-US" altLang="en-US" sz="1688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just" defTabSz="85727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88" b="1" dirty="0">
                <a:latin typeface="Garamond" panose="02020404030301010803" pitchFamily="18" charset="0"/>
              </a:rPr>
              <a:t>Outcome: </a:t>
            </a:r>
            <a:r>
              <a:rPr lang="en-US" alt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This guide provides the complete step-by-step process for individual student registration, account verification, participation confirmation, and access to the Maths Genius 2026 learning through the </a:t>
            </a:r>
            <a:r>
              <a:rPr lang="en-US" alt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I am Samarth </a:t>
            </a:r>
            <a:r>
              <a:rPr lang="en-US" b="1" dirty="0">
                <a:latin typeface="Garamond" panose="02020404030301010803" pitchFamily="18" charset="0"/>
              </a:rPr>
              <a:t>web/mobile app.</a:t>
            </a:r>
            <a:endParaRPr lang="en-US" altLang="en-US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just" defTabSz="85727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highlight>
                <a:srgbClr val="FFFF00"/>
              </a:highlight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73211-7E81-8CAC-44ED-26852AAF8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9" y="69112"/>
            <a:ext cx="1360275" cy="566781"/>
          </a:xfrm>
          <a:prstGeom prst="rect">
            <a:avLst/>
          </a:prstGeom>
        </p:spPr>
      </p:pic>
      <p:sp>
        <p:nvSpPr>
          <p:cNvPr id="3" name="Slide Number Placeholder 55">
            <a:extLst>
              <a:ext uri="{FF2B5EF4-FFF2-40B4-BE49-F238E27FC236}">
                <a16:creationId xmlns:a16="http://schemas.microsoft.com/office/drawing/2014/main" id="{4F776E7F-486A-0B78-EBFE-6E5A201C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80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99741-3638-9D1D-DEFE-0C84CED70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r="10663" b="-1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DF89464-29F1-1624-107E-1FB26F82E341}"/>
              </a:ext>
            </a:extLst>
          </p:cNvPr>
          <p:cNvSpPr txBox="1"/>
          <p:nvPr/>
        </p:nvSpPr>
        <p:spPr>
          <a:xfrm>
            <a:off x="371094" y="1161288"/>
            <a:ext cx="3438144" cy="112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1907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</a:pPr>
            <a:r>
              <a:rPr lang="en-US" sz="2800" b="1" dirty="0">
                <a:latin typeface="Garamond" panose="02020404030301010803" pitchFamily="18" charset="0"/>
                <a:ea typeface="+mj-ea"/>
                <a:cs typeface="+mj-cs"/>
              </a:rPr>
              <a:t>Contents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11821C6-AF1C-E7EA-2E7E-1D6519681733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47678" indent="-342900">
              <a:lnSpc>
                <a:spcPct val="90000"/>
              </a:lnSpc>
              <a:spcBef>
                <a:spcPts val="94"/>
              </a:spcBef>
              <a:buFont typeface="+mj-lt"/>
              <a:buAutoNum type="arabicPeriod"/>
            </a:pPr>
            <a:r>
              <a:rPr lang="en-US" sz="1700" dirty="0">
                <a:latin typeface="Garamond" panose="02020404030301010803" pitchFamily="18" charset="0"/>
              </a:rPr>
              <a:t>Download the App</a:t>
            </a:r>
          </a:p>
          <a:p>
            <a:pPr marL="447678" indent="-342900">
              <a:lnSpc>
                <a:spcPct val="90000"/>
              </a:lnSpc>
              <a:spcBef>
                <a:spcPts val="94"/>
              </a:spcBef>
              <a:buFont typeface="+mj-lt"/>
              <a:buAutoNum type="arabicPeriod"/>
            </a:pPr>
            <a:r>
              <a:rPr lang="en-US" sz="1700" dirty="0">
                <a:latin typeface="Garamond" panose="02020404030301010803" pitchFamily="18" charset="0"/>
              </a:rPr>
              <a:t>Student Registration Process</a:t>
            </a:r>
          </a:p>
          <a:p>
            <a:pPr marL="904878" lvl="1" indent="-342900" algn="just">
              <a:lnSpc>
                <a:spcPct val="90000"/>
              </a:lnSpc>
              <a:spcBef>
                <a:spcPts val="94"/>
              </a:spcBef>
              <a:buFont typeface="+mj-lt"/>
              <a:buAutoNum type="alphaLcPeriod"/>
            </a:pPr>
            <a:r>
              <a:rPr lang="en-US" sz="1700" dirty="0">
                <a:latin typeface="Garamond" panose="02020404030301010803" pitchFamily="18" charset="0"/>
              </a:rPr>
              <a:t>Student Registration Form</a:t>
            </a:r>
          </a:p>
          <a:p>
            <a:pPr marL="904878" lvl="1" indent="-342900">
              <a:lnSpc>
                <a:spcPct val="90000"/>
              </a:lnSpc>
              <a:spcBef>
                <a:spcPts val="94"/>
              </a:spcBef>
              <a:buFont typeface="+mj-lt"/>
              <a:buAutoNum type="alphaLcPeriod"/>
            </a:pPr>
            <a:r>
              <a:rPr lang="en-US" sz="1700" dirty="0">
                <a:latin typeface="Garamond" panose="02020404030301010803" pitchFamily="18" charset="0"/>
              </a:rPr>
              <a:t>OTP Verification</a:t>
            </a:r>
          </a:p>
          <a:p>
            <a:pPr marL="904878" lvl="1" indent="-342900">
              <a:lnSpc>
                <a:spcPct val="90000"/>
              </a:lnSpc>
              <a:spcBef>
                <a:spcPts val="94"/>
              </a:spcBef>
              <a:buFont typeface="+mj-lt"/>
              <a:buAutoNum type="alphaLcPeriod"/>
            </a:pPr>
            <a:r>
              <a:rPr lang="en-US" sz="1700" dirty="0">
                <a:latin typeface="Garamond" panose="02020404030301010803" pitchFamily="18" charset="0"/>
              </a:rPr>
              <a:t>Login Credential </a:t>
            </a:r>
          </a:p>
          <a:p>
            <a:pPr marL="447678" indent="-342900">
              <a:lnSpc>
                <a:spcPct val="90000"/>
              </a:lnSpc>
              <a:spcBef>
                <a:spcPts val="94"/>
              </a:spcBef>
              <a:buFont typeface="+mj-lt"/>
              <a:buAutoNum type="arabicPeriod"/>
            </a:pPr>
            <a:r>
              <a:rPr lang="en-US" sz="1700" dirty="0">
                <a:latin typeface="Garamond" panose="02020404030301010803" pitchFamily="18" charset="0"/>
              </a:rPr>
              <a:t>Payment Process</a:t>
            </a:r>
          </a:p>
          <a:p>
            <a:pPr marL="904878" lvl="1" indent="-342900">
              <a:lnSpc>
                <a:spcPct val="90000"/>
              </a:lnSpc>
              <a:spcBef>
                <a:spcPts val="94"/>
              </a:spcBef>
              <a:buFont typeface="+mj-lt"/>
              <a:buAutoNum type="alphaLcPeriod"/>
            </a:pPr>
            <a:r>
              <a:rPr lang="en-US" sz="1700" dirty="0">
                <a:latin typeface="Garamond" panose="02020404030301010803" pitchFamily="18" charset="0"/>
              </a:rPr>
              <a:t>Personal Details </a:t>
            </a:r>
          </a:p>
          <a:p>
            <a:pPr marL="904878" lvl="1" indent="-342900">
              <a:lnSpc>
                <a:spcPct val="90000"/>
              </a:lnSpc>
              <a:spcBef>
                <a:spcPts val="94"/>
              </a:spcBef>
              <a:buFont typeface="+mj-lt"/>
              <a:buAutoNum type="alphaLcPeriod"/>
            </a:pPr>
            <a:r>
              <a:rPr lang="en-US" sz="1700" dirty="0">
                <a:latin typeface="Garamond" panose="02020404030301010803" pitchFamily="18" charset="0"/>
              </a:rPr>
              <a:t>Education Details</a:t>
            </a:r>
          </a:p>
          <a:p>
            <a:pPr marL="904878" lvl="1" indent="-342900">
              <a:lnSpc>
                <a:spcPct val="90000"/>
              </a:lnSpc>
              <a:spcBef>
                <a:spcPts val="94"/>
              </a:spcBef>
              <a:buFont typeface="+mj-lt"/>
              <a:buAutoNum type="alphaLcPeriod"/>
            </a:pPr>
            <a:r>
              <a:rPr lang="en-US" sz="1700" dirty="0">
                <a:latin typeface="Garamond" panose="02020404030301010803" pitchFamily="18" charset="0"/>
              </a:rPr>
              <a:t>Parent Details </a:t>
            </a:r>
          </a:p>
          <a:p>
            <a:pPr marL="904878" lvl="1" indent="-342900">
              <a:lnSpc>
                <a:spcPct val="90000"/>
              </a:lnSpc>
              <a:spcBef>
                <a:spcPts val="94"/>
              </a:spcBef>
              <a:buFont typeface="+mj-lt"/>
              <a:buAutoNum type="alphaLcPeriod"/>
            </a:pPr>
            <a:r>
              <a:rPr lang="en-US" sz="1700" dirty="0">
                <a:latin typeface="Garamond" panose="02020404030301010803" pitchFamily="18" charset="0"/>
              </a:rPr>
              <a:t>Competition Day Access</a:t>
            </a:r>
          </a:p>
          <a:p>
            <a:pPr marL="333378" indent="-228600">
              <a:lnSpc>
                <a:spcPct val="90000"/>
              </a:lnSpc>
              <a:spcBef>
                <a:spcPts val="94"/>
              </a:spcBef>
              <a:buFont typeface="Arial" panose="020B0604020202020204" pitchFamily="34" charset="0"/>
              <a:buChar char="•"/>
            </a:pPr>
            <a:endParaRPr lang="en-US" sz="17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AC238-BC38-327E-3DA5-070E55AA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0C28A19-564C-498D-B002-CEBF382C9ADB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8F452-F12D-7FAD-9D0C-530C04E56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545" y="29363"/>
            <a:ext cx="1950839" cy="528638"/>
          </a:xfrm>
          <a:prstGeom prst="rect">
            <a:avLst/>
          </a:prstGeom>
        </p:spPr>
      </p:pic>
      <p:sp>
        <p:nvSpPr>
          <p:cNvPr id="3" name="Slide Number Placeholder 55">
            <a:extLst>
              <a:ext uri="{FF2B5EF4-FFF2-40B4-BE49-F238E27FC236}">
                <a16:creationId xmlns:a16="http://schemas.microsoft.com/office/drawing/2014/main" id="{769D7DF1-163D-E869-1511-1B14435DCC7A}"/>
              </a:ext>
            </a:extLst>
          </p:cNvPr>
          <p:cNvSpPr txBox="1">
            <a:spLocks/>
          </p:cNvSpPr>
          <p:nvPr/>
        </p:nvSpPr>
        <p:spPr>
          <a:xfrm>
            <a:off x="8698125" y="6534177"/>
            <a:ext cx="349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C28A19-564C-498D-B002-CEBF382C9ADB}" type="slidenum">
              <a:rPr lang="en-IN" smtClean="0"/>
              <a:pPr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69247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0BBF0-2D1E-E475-5CFE-DFF7EE3C0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C0859301-4557-8919-1C3E-CB31727CAC0D}"/>
              </a:ext>
            </a:extLst>
          </p:cNvPr>
          <p:cNvSpPr txBox="1"/>
          <p:nvPr/>
        </p:nvSpPr>
        <p:spPr>
          <a:xfrm>
            <a:off x="1385815" y="1758218"/>
            <a:ext cx="9420370" cy="27177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9">
              <a:spcBef>
                <a:spcPts val="94"/>
              </a:spcBef>
            </a:pPr>
            <a:r>
              <a:rPr lang="en-US" sz="168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Play Store </a:t>
            </a:r>
            <a:r>
              <a:rPr lang="en-US" sz="1688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(Android)</a:t>
            </a:r>
            <a:r>
              <a:rPr lang="en-US" sz="168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App Store</a:t>
            </a:r>
            <a:r>
              <a:rPr lang="en-US" sz="1688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(iPhone)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F80D479-3AD5-D363-A8AE-FB4EA60CB848}"/>
              </a:ext>
            </a:extLst>
          </p:cNvPr>
          <p:cNvSpPr txBox="1"/>
          <p:nvPr/>
        </p:nvSpPr>
        <p:spPr>
          <a:xfrm>
            <a:off x="1384594" y="4758435"/>
            <a:ext cx="5317657" cy="85584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>
              <a:spcBef>
                <a:spcPts val="94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>
              <a:spcBef>
                <a:spcPts val="94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 to the login process using your registered credentials.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C1B85915-4047-4CD5-F283-DB21522474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9380" y="2563332"/>
            <a:ext cx="2469652" cy="734701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773AF0D1-7532-6968-CE3B-19C799020631}"/>
              </a:ext>
            </a:extLst>
          </p:cNvPr>
          <p:cNvSpPr txBox="1"/>
          <p:nvPr/>
        </p:nvSpPr>
        <p:spPr>
          <a:xfrm>
            <a:off x="1384594" y="3777105"/>
            <a:ext cx="4538777" cy="27177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9">
              <a:spcBef>
                <a:spcPts val="94"/>
              </a:spcBef>
            </a:pPr>
            <a:r>
              <a:rPr lang="en-US" sz="168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Install and open the application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C59FE5-A42A-7C8E-34F4-8814C66E8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34" y="1041784"/>
            <a:ext cx="2835203" cy="5411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F21FBA8-6D69-4F63-A63F-694DB7F99F74}"/>
              </a:ext>
            </a:extLst>
          </p:cNvPr>
          <p:cNvSpPr/>
          <p:nvPr/>
        </p:nvSpPr>
        <p:spPr>
          <a:xfrm>
            <a:off x="3638075" y="2100223"/>
            <a:ext cx="336390" cy="31468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1</a:t>
            </a:r>
            <a:endParaRPr lang="en-IN" sz="1688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0A131A-73B5-C743-C353-4934D339D8FD}"/>
              </a:ext>
            </a:extLst>
          </p:cNvPr>
          <p:cNvSpPr/>
          <p:nvPr/>
        </p:nvSpPr>
        <p:spPr>
          <a:xfrm>
            <a:off x="9473101" y="1849247"/>
            <a:ext cx="336390" cy="31468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2</a:t>
            </a:r>
            <a:endParaRPr lang="en-IN" sz="1688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16D083-0EFD-5E38-5654-89AFA3865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965254-BDBB-B7E5-241C-C0DAF68DB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t="2113" r="679" b="2762"/>
          <a:stretch>
            <a:fillRect/>
          </a:stretch>
        </p:blipFill>
        <p:spPr>
          <a:xfrm>
            <a:off x="3974465" y="2579295"/>
            <a:ext cx="2434590" cy="71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82F59-22AE-03E4-53F5-9B87AAEE9821}"/>
              </a:ext>
            </a:extLst>
          </p:cNvPr>
          <p:cNvSpPr txBox="1"/>
          <p:nvPr/>
        </p:nvSpPr>
        <p:spPr>
          <a:xfrm>
            <a:off x="7573215" y="6488643"/>
            <a:ext cx="2442920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Img.1: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Download App Screen</a:t>
            </a:r>
            <a:endParaRPr lang="en-IN" sz="1313" i="1" dirty="0"/>
          </a:p>
        </p:txBody>
      </p:sp>
      <p:sp>
        <p:nvSpPr>
          <p:cNvPr id="8" name="StepBadge_1_30">
            <a:extLst>
              <a:ext uri="{FF2B5EF4-FFF2-40B4-BE49-F238E27FC236}">
                <a16:creationId xmlns:a16="http://schemas.microsoft.com/office/drawing/2014/main" id="{DCEDAB98-2D17-AC85-D2A2-2C60CB51348F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1E73E8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5753EEB-65C7-7130-2A04-627D84300FF1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1E73E8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B60EAA-1E05-CC3D-0240-96C06D25BF77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1E73E8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8294A18-AE15-B839-DFD2-F020616EEEEA}"/>
              </a:ext>
            </a:extLst>
          </p:cNvPr>
          <p:cNvSpPr txBox="1"/>
          <p:nvPr/>
        </p:nvSpPr>
        <p:spPr>
          <a:xfrm>
            <a:off x="1305942" y="317866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Download the “I am Samarth” App</a:t>
            </a: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4" name="Slide Number Placeholder 55">
            <a:extLst>
              <a:ext uri="{FF2B5EF4-FFF2-40B4-BE49-F238E27FC236}">
                <a16:creationId xmlns:a16="http://schemas.microsoft.com/office/drawing/2014/main" id="{3D54E249-2DF6-2EBE-7CA8-A79989A4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406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FFF0B-BCCE-415E-E2C6-B2B27A731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F39DDC-23AC-B255-F191-2438E2F2E87F}"/>
              </a:ext>
            </a:extLst>
          </p:cNvPr>
          <p:cNvGrpSpPr/>
          <p:nvPr/>
        </p:nvGrpSpPr>
        <p:grpSpPr>
          <a:xfrm>
            <a:off x="784088" y="1307662"/>
            <a:ext cx="9659932" cy="5160151"/>
            <a:chOff x="482060" y="1301689"/>
            <a:chExt cx="10303927" cy="5504161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51917D81-8C2D-B31B-9A6F-DD8BDAD6E0C9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3C61EE-3307-17AF-DD32-021436B2C00A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2933B061-67C1-0F69-11FC-E1A73D8093F3}"/>
                </a:ext>
              </a:extLst>
            </p:cNvPr>
            <p:cNvSpPr txBox="1"/>
            <p:nvPr/>
          </p:nvSpPr>
          <p:spPr>
            <a:xfrm>
              <a:off x="1448189" y="1576192"/>
              <a:ext cx="5415608" cy="174834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 algn="just">
                <a:spcBef>
                  <a:spcPts val="94"/>
                </a:spcBef>
              </a:pPr>
              <a:r>
                <a:rPr lang="en-US" sz="1688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begin the individual student registration for Maths Genius 2026:</a:t>
              </a:r>
            </a:p>
            <a:p>
              <a:pPr marL="11907">
                <a:spcBef>
                  <a:spcPts val="94"/>
                </a:spcBef>
              </a:pPr>
              <a:endParaRPr lang="en-US" sz="1688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907">
                <a:spcBef>
                  <a:spcPts val="94"/>
                </a:spcBef>
              </a:pPr>
              <a:r>
                <a:rPr lang="en-US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Note: (*) mandatory field</a:t>
              </a:r>
              <a:endParaRPr lang="en-US" sz="1688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907">
                <a:spcBef>
                  <a:spcPts val="94"/>
                </a:spcBef>
              </a:pPr>
              <a:endParaRPr lang="en-US" sz="1688" i="1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83434" lvl="1" indent="-342900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</a:t>
              </a:r>
              <a:r>
                <a:rPr lang="en-US" sz="1688" b="1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</a:t>
              </a:r>
              <a:r>
                <a:rPr lang="en-US" sz="1688" b="1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“Student Sign Up”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B6222C-7E6B-E031-2672-A4F263E5C4AB}"/>
                </a:ext>
              </a:extLst>
            </p:cNvPr>
            <p:cNvSpPr txBox="1"/>
            <p:nvPr/>
          </p:nvSpPr>
          <p:spPr>
            <a:xfrm>
              <a:off x="6597445" y="5066731"/>
              <a:ext cx="4188542" cy="1206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88" b="1" dirty="0"/>
            </a:p>
            <a:p>
              <a:pPr algn="ctr"/>
              <a:endParaRPr lang="en-IN" sz="1688" b="1" dirty="0"/>
            </a:p>
            <a:p>
              <a:pPr algn="ctr"/>
              <a:endParaRPr lang="en-IN" sz="1688" b="1" dirty="0"/>
            </a:p>
            <a:p>
              <a:pPr algn="ctr"/>
              <a:endParaRPr lang="en-IN" sz="1688" b="1" dirty="0"/>
            </a:p>
          </p:txBody>
        </p:sp>
      </p:grpSp>
      <p:sp>
        <p:nvSpPr>
          <p:cNvPr id="41" name="object 4">
            <a:extLst>
              <a:ext uri="{FF2B5EF4-FFF2-40B4-BE49-F238E27FC236}">
                <a16:creationId xmlns:a16="http://schemas.microsoft.com/office/drawing/2014/main" id="{D7E6461D-B589-FD25-E314-B5F4C27CE340}"/>
              </a:ext>
            </a:extLst>
          </p:cNvPr>
          <p:cNvSpPr txBox="1"/>
          <p:nvPr/>
        </p:nvSpPr>
        <p:spPr>
          <a:xfrm>
            <a:off x="1450567" y="3992772"/>
            <a:ext cx="5341183" cy="1063849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>
              <a:spcBef>
                <a:spcPts val="94"/>
              </a:spcBef>
            </a:pPr>
            <a:r>
              <a:rPr lang="en-US" sz="16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 algn="just">
              <a:spcBef>
                <a:spcPts val="94"/>
              </a:spcBef>
            </a:pP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 registration form will open, where the student must fill in the required registration details to create their account and continue the participation process.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D43063-6720-5ED0-29F6-3FCAA8DAC99E}"/>
              </a:ext>
            </a:extLst>
          </p:cNvPr>
          <p:cNvSpPr txBox="1"/>
          <p:nvPr/>
        </p:nvSpPr>
        <p:spPr>
          <a:xfrm>
            <a:off x="7636236" y="6268912"/>
            <a:ext cx="2442920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Img.1.1: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Sign Up Screen</a:t>
            </a:r>
            <a:endParaRPr lang="en-IN" sz="1313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513EF-8485-00B8-C863-F1E42FA90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4" y="1224180"/>
            <a:ext cx="2886538" cy="4986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4E0C5BA-58C7-E6DB-F107-916800FB6981}"/>
              </a:ext>
            </a:extLst>
          </p:cNvPr>
          <p:cNvSpPr/>
          <p:nvPr/>
        </p:nvSpPr>
        <p:spPr>
          <a:xfrm>
            <a:off x="8437808" y="5132954"/>
            <a:ext cx="336390" cy="31468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1</a:t>
            </a:r>
            <a:endParaRPr lang="en-IN" sz="1688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07E24-40E0-87DC-2335-0AB866EBF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sp>
        <p:nvSpPr>
          <p:cNvPr id="7" name="StepBadge_1_30">
            <a:extLst>
              <a:ext uri="{FF2B5EF4-FFF2-40B4-BE49-F238E27FC236}">
                <a16:creationId xmlns:a16="http://schemas.microsoft.com/office/drawing/2014/main" id="{F4C025A1-4837-E6E1-669F-15A7B0242367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1E73E8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963DAA2-450C-573C-B0FD-AD0B49EB7484}"/>
              </a:ext>
            </a:extLst>
          </p:cNvPr>
          <p:cNvSpPr/>
          <p:nvPr/>
        </p:nvSpPr>
        <p:spPr>
          <a:xfrm>
            <a:off x="1671143" y="451224"/>
            <a:ext cx="8565933" cy="457200"/>
          </a:xfrm>
          <a:prstGeom prst="homePlate">
            <a:avLst/>
          </a:prstGeom>
          <a:solidFill>
            <a:srgbClr val="1E73E8"/>
          </a:solidFill>
          <a:ln w="0">
            <a:noFill/>
          </a:ln>
        </p:spPr>
        <p:txBody>
          <a:bodyPr rtlCol="0" anchor="ctr"/>
          <a:lstStyle/>
          <a:p>
            <a:pPr algn="ctr"/>
            <a:endParaRPr lang="en-IN" sz="22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C09D63-D964-EA6A-838A-797D86FCE6D4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1E73E8"/>
          </a:solidFill>
          <a:ln w="0">
            <a:noFill/>
          </a:ln>
        </p:spPr>
        <p:txBody>
          <a:bodyPr rtlCol="0" anchor="ctr"/>
          <a:lstStyle/>
          <a:p>
            <a:pPr algn="ctr"/>
            <a:endParaRPr lang="en-IN" sz="2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06F2CE40-CF4F-3992-F168-CA2903F29266}"/>
              </a:ext>
            </a:extLst>
          </p:cNvPr>
          <p:cNvSpPr txBox="1"/>
          <p:nvPr/>
        </p:nvSpPr>
        <p:spPr>
          <a:xfrm>
            <a:off x="1325606" y="314053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1.1. Student Login Process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5">
            <a:extLst>
              <a:ext uri="{FF2B5EF4-FFF2-40B4-BE49-F238E27FC236}">
                <a16:creationId xmlns:a16="http://schemas.microsoft.com/office/drawing/2014/main" id="{FFC7D007-1E81-47C9-AC90-54DD3D329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653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985C-3CA4-8F0A-F002-8AB29AAB5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F5EFD6-C8B3-C90E-E09E-04206186CCEA}"/>
              </a:ext>
            </a:extLst>
          </p:cNvPr>
          <p:cNvGrpSpPr/>
          <p:nvPr/>
        </p:nvGrpSpPr>
        <p:grpSpPr>
          <a:xfrm>
            <a:off x="450775" y="1078807"/>
            <a:ext cx="8050878" cy="5515989"/>
            <a:chOff x="74427" y="922128"/>
            <a:chExt cx="8587602" cy="5883722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4A10E96-9074-6951-BF9C-78F310D4F971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DEDFA6-A0C2-3EB9-D4A9-144CCB772C0A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306B705A-7F46-7105-7E92-F3C84979D995}"/>
                </a:ext>
              </a:extLst>
            </p:cNvPr>
            <p:cNvSpPr txBox="1"/>
            <p:nvPr/>
          </p:nvSpPr>
          <p:spPr>
            <a:xfrm>
              <a:off x="74427" y="922128"/>
              <a:ext cx="6524069" cy="5149751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 algn="just">
                <a:spcBef>
                  <a:spcPts val="94"/>
                </a:spcBef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1600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 in the following details:</a:t>
              </a:r>
            </a:p>
            <a:p>
              <a:pPr marL="11907" algn="just">
                <a:spcBef>
                  <a:spcPts val="94"/>
                </a:spcBef>
              </a:pPr>
              <a:r>
                <a:rPr lang="en-US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Note: (*) mandatory field</a:t>
              </a:r>
            </a:p>
            <a:p>
              <a:pPr marL="11907" algn="just">
                <a:spcBef>
                  <a:spcPts val="94"/>
                </a:spcBef>
              </a:pPr>
              <a:endParaRPr lang="en-US" sz="1688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Full name as mentioned on your </a:t>
              </a:r>
              <a:r>
                <a:rPr lang="en-US" sz="1688" b="1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Aadhaar Card (</a:t>
              </a: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name, middle name and last name)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Email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Mobile number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Date of birth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 your Grade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Username – should be 6-15 characters long &amp; include lowercase letters, numbers &amp; symbols such as “.”, “-”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Password – should be strong &amp; 6-16 characters long. It should include at least 1 uppercase letter, 1 numbers and special character like !, @, # or $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00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Confirm</a:t>
              </a: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password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on the checkbox to accept the Terms &amp; Condition and Privacy Policy</a:t>
              </a:r>
            </a:p>
            <a:p>
              <a:pPr marL="783434" lvl="1" indent="-342900" algn="just">
                <a:spcBef>
                  <a:spcPts val="94"/>
                </a:spcBef>
                <a:buFont typeface="+mj-lt"/>
                <a:buAutoNum type="arabicPeriod"/>
              </a:pPr>
              <a:r>
                <a:rPr lang="en-US" sz="1688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on the “Register Now”</a:t>
              </a:r>
            </a:p>
          </p:txBody>
        </p:sp>
      </p:grpSp>
      <p:sp>
        <p:nvSpPr>
          <p:cNvPr id="41" name="object 4">
            <a:extLst>
              <a:ext uri="{FF2B5EF4-FFF2-40B4-BE49-F238E27FC236}">
                <a16:creationId xmlns:a16="http://schemas.microsoft.com/office/drawing/2014/main" id="{E246FF33-8F48-550B-63A7-96985846F8BE}"/>
              </a:ext>
            </a:extLst>
          </p:cNvPr>
          <p:cNvSpPr txBox="1"/>
          <p:nvPr/>
        </p:nvSpPr>
        <p:spPr>
          <a:xfrm>
            <a:off x="832931" y="5994565"/>
            <a:ext cx="8626846" cy="54434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 algn="just">
              <a:spcBef>
                <a:spcPts val="94"/>
              </a:spcBef>
            </a:pPr>
            <a:r>
              <a:rPr lang="en-US" sz="16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>
              <a:spcBef>
                <a:spcPts val="94"/>
              </a:spcBef>
            </a:pP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“Register Now” submission moves the user to OTP Verification</a:t>
            </a:r>
            <a:endParaRPr lang="en-US" sz="168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D76F1A-5264-F86C-2BAE-8CFE080A42D1}"/>
              </a:ext>
            </a:extLst>
          </p:cNvPr>
          <p:cNvSpPr txBox="1"/>
          <p:nvPr/>
        </p:nvSpPr>
        <p:spPr>
          <a:xfrm>
            <a:off x="6639442" y="6129318"/>
            <a:ext cx="2968439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Img.2.: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Registration Screen</a:t>
            </a:r>
            <a:endParaRPr lang="en-IN" sz="1313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A9FA8-EE1F-1B6B-319B-330A982FE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C6E26A5-17EC-C233-CE94-09E7795C31E9}"/>
              </a:ext>
            </a:extLst>
          </p:cNvPr>
          <p:cNvGrpSpPr/>
          <p:nvPr/>
        </p:nvGrpSpPr>
        <p:grpSpPr>
          <a:xfrm>
            <a:off x="6718816" y="1446320"/>
            <a:ext cx="4988019" cy="4689356"/>
            <a:chOff x="5942233" y="641744"/>
            <a:chExt cx="6018444" cy="548508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6383C03-31D5-E6EF-C3D2-E76BE712C3C9}"/>
                </a:ext>
              </a:extLst>
            </p:cNvPr>
            <p:cNvGrpSpPr/>
            <p:nvPr/>
          </p:nvGrpSpPr>
          <p:grpSpPr>
            <a:xfrm>
              <a:off x="5942233" y="641744"/>
              <a:ext cx="6018444" cy="5485087"/>
              <a:chOff x="5942233" y="641744"/>
              <a:chExt cx="6018444" cy="54850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694A31C-AC76-6559-1BD5-10577E8A9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95" t="4546" r="13695"/>
              <a:stretch>
                <a:fillRect/>
              </a:stretch>
            </p:blipFill>
            <p:spPr>
              <a:xfrm>
                <a:off x="5942233" y="641744"/>
                <a:ext cx="2938765" cy="548508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3D25168-9121-E5F0-50F5-925DC61ED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11" t="940" r="12973" b="940"/>
              <a:stretch>
                <a:fillRect/>
              </a:stretch>
            </p:blipFill>
            <p:spPr>
              <a:xfrm>
                <a:off x="9025050" y="641744"/>
                <a:ext cx="2935627" cy="546195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5655417-34E2-D69E-159C-F69A5BD81F6F}"/>
                  </a:ext>
                </a:extLst>
              </p:cNvPr>
              <p:cNvSpPr/>
              <p:nvPr/>
            </p:nvSpPr>
            <p:spPr>
              <a:xfrm>
                <a:off x="8003431" y="2474432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1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CE8972-CA20-D941-9B26-B9028E134F72}"/>
                  </a:ext>
                </a:extLst>
              </p:cNvPr>
              <p:cNvSpPr/>
              <p:nvPr/>
            </p:nvSpPr>
            <p:spPr>
              <a:xfrm>
                <a:off x="6562354" y="3187615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2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F9AF891-1F95-AD7D-D660-9FEA00DB8CA0}"/>
                  </a:ext>
                </a:extLst>
              </p:cNvPr>
              <p:cNvSpPr/>
              <p:nvPr/>
            </p:nvSpPr>
            <p:spPr>
              <a:xfrm>
                <a:off x="6865746" y="3761307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3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C491ED6-32DF-6BB2-491C-A3F5739554BD}"/>
                  </a:ext>
                </a:extLst>
              </p:cNvPr>
              <p:cNvSpPr/>
              <p:nvPr/>
            </p:nvSpPr>
            <p:spPr>
              <a:xfrm>
                <a:off x="6870668" y="4334999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4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ED10792-06C3-7676-6C7E-C5BA16C1067E}"/>
                  </a:ext>
                </a:extLst>
              </p:cNvPr>
              <p:cNvSpPr/>
              <p:nvPr/>
            </p:nvSpPr>
            <p:spPr>
              <a:xfrm>
                <a:off x="6865746" y="4964373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5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7DD57B4-D319-984C-AE00-CD17A620372C}"/>
                  </a:ext>
                </a:extLst>
              </p:cNvPr>
              <p:cNvSpPr/>
              <p:nvPr/>
            </p:nvSpPr>
            <p:spPr>
              <a:xfrm>
                <a:off x="11383789" y="4584584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9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7BBEF8E-305D-F88F-0A68-A790959A02DC}"/>
                  </a:ext>
                </a:extLst>
              </p:cNvPr>
              <p:cNvSpPr/>
              <p:nvPr/>
            </p:nvSpPr>
            <p:spPr>
              <a:xfrm>
                <a:off x="11462327" y="4018941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7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sp>
            <p:nvSpPr>
              <p:cNvPr id="22" name="Left Brace 21">
                <a:extLst>
                  <a:ext uri="{FF2B5EF4-FFF2-40B4-BE49-F238E27FC236}">
                    <a16:creationId xmlns:a16="http://schemas.microsoft.com/office/drawing/2014/main" id="{447019E4-6625-629B-D2D4-D90336BBF095}"/>
                  </a:ext>
                </a:extLst>
              </p:cNvPr>
              <p:cNvSpPr/>
              <p:nvPr/>
            </p:nvSpPr>
            <p:spPr>
              <a:xfrm flipH="1">
                <a:off x="7637292" y="2261230"/>
                <a:ext cx="366139" cy="798087"/>
              </a:xfrm>
              <a:prstGeom prst="leftBrac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1F1CDF4-E693-3A77-FD85-98E59A73EB99}"/>
                </a:ext>
              </a:extLst>
            </p:cNvPr>
            <p:cNvSpPr/>
            <p:nvPr/>
          </p:nvSpPr>
          <p:spPr>
            <a:xfrm>
              <a:off x="10145726" y="2960863"/>
              <a:ext cx="336390" cy="31468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rPr>
                <a:t>6</a:t>
              </a:r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3EA3A6F1-DC6E-2030-AC35-8F5FB764EB16}"/>
                </a:ext>
              </a:extLst>
            </p:cNvPr>
            <p:cNvSpPr/>
            <p:nvPr/>
          </p:nvSpPr>
          <p:spPr>
            <a:xfrm flipH="1">
              <a:off x="11181080" y="3959314"/>
              <a:ext cx="270360" cy="488492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3B7CF-6B6F-766A-7D9A-FB93226D6EB0}"/>
                </a:ext>
              </a:extLst>
            </p:cNvPr>
            <p:cNvSpPr/>
            <p:nvPr/>
          </p:nvSpPr>
          <p:spPr>
            <a:xfrm>
              <a:off x="10292537" y="4884509"/>
              <a:ext cx="336390" cy="31468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88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5B33A5-7287-AF9F-EED9-9E03DB1A629A}"/>
              </a:ext>
            </a:extLst>
          </p:cNvPr>
          <p:cNvSpPr txBox="1"/>
          <p:nvPr/>
        </p:nvSpPr>
        <p:spPr>
          <a:xfrm>
            <a:off x="10280390" y="5038820"/>
            <a:ext cx="46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7BA2E2-4227-078C-E1AE-B60F44BA778A}"/>
              </a:ext>
            </a:extLst>
          </p:cNvPr>
          <p:cNvSpPr txBox="1"/>
          <p:nvPr/>
        </p:nvSpPr>
        <p:spPr>
          <a:xfrm>
            <a:off x="10265661" y="4557040"/>
            <a:ext cx="46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3" name="StepBadge_1_30">
            <a:extLst>
              <a:ext uri="{FF2B5EF4-FFF2-40B4-BE49-F238E27FC236}">
                <a16:creationId xmlns:a16="http://schemas.microsoft.com/office/drawing/2014/main" id="{29DD47C8-3BA1-B132-E953-267B4F0CF9E2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67C23A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E7C5C330-9BC1-B778-18F4-19945AA4E9E7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67C23A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DB0DAB7-FD67-802E-E04C-360D645ADAAC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67C23A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E7DE2154-3BD7-6328-B5BE-00F56BC3C028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Registration Form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lide Number Placeholder 55">
            <a:extLst>
              <a:ext uri="{FF2B5EF4-FFF2-40B4-BE49-F238E27FC236}">
                <a16:creationId xmlns:a16="http://schemas.microsoft.com/office/drawing/2014/main" id="{975C27A7-FE6C-CFD1-151E-BED7DCDB5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065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51DF7-AB38-1594-45D8-7F84BC029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5E11AD-794D-7B37-8561-DE7C49345786}"/>
              </a:ext>
            </a:extLst>
          </p:cNvPr>
          <p:cNvGrpSpPr/>
          <p:nvPr/>
        </p:nvGrpSpPr>
        <p:grpSpPr>
          <a:xfrm>
            <a:off x="381000" y="1434646"/>
            <a:ext cx="7984683" cy="5160151"/>
            <a:chOff x="482060" y="1301689"/>
            <a:chExt cx="8179969" cy="5504161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1661B1AF-C68F-8FA6-8C75-32CB7208D483}"/>
                </a:ext>
              </a:extLst>
            </p:cNvPr>
            <p:cNvSpPr txBox="1"/>
            <p:nvPr/>
          </p:nvSpPr>
          <p:spPr>
            <a:xfrm>
              <a:off x="482060" y="1301689"/>
              <a:ext cx="4045975" cy="27450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11907">
                <a:spcBef>
                  <a:spcPts val="94"/>
                </a:spcBef>
              </a:pPr>
              <a:endParaRPr lang="en-IN" sz="1594" spc="-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74C4E0-4ED7-5A3E-F6DC-B5426A66C98F}"/>
                </a:ext>
              </a:extLst>
            </p:cNvPr>
            <p:cNvSpPr txBox="1"/>
            <p:nvPr/>
          </p:nvSpPr>
          <p:spPr>
            <a:xfrm>
              <a:off x="6597445" y="6430294"/>
              <a:ext cx="2064584" cy="3755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sz="1688" dirty="0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483ED3FA-2A0F-0457-364A-C54147D7B896}"/>
                </a:ext>
              </a:extLst>
            </p:cNvPr>
            <p:cNvSpPr txBox="1"/>
            <p:nvPr/>
          </p:nvSpPr>
          <p:spPr>
            <a:xfrm>
              <a:off x="928016" y="1333578"/>
              <a:ext cx="4517449" cy="2270399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762025" lvl="1" indent="-321478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 the OTP received on your registered Mobile Number</a:t>
              </a:r>
            </a:p>
            <a:p>
              <a:pPr marL="762025" lvl="1" indent="-321478">
                <a:spcBef>
                  <a:spcPts val="94"/>
                </a:spcBef>
                <a:buAutoNum type="arabicPeriod"/>
              </a:pPr>
              <a:r>
                <a:rPr lang="en-US" sz="1688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the </a:t>
              </a:r>
              <a:r>
                <a:rPr lang="en-US" sz="168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“Verify OTP”</a:t>
              </a:r>
            </a:p>
            <a:p>
              <a:pPr marL="440547" lvl="1">
                <a:spcBef>
                  <a:spcPts val="94"/>
                </a:spcBef>
              </a:pPr>
              <a:endParaRPr lang="en-US" sz="1688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40547" lvl="1" algn="just">
                <a:spcBef>
                  <a:spcPts val="94"/>
                </a:spcBef>
              </a:pPr>
              <a:r>
                <a:rPr lang="en-US" sz="1688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If you enter the wrong mobile number, click Edit, re-enter the correct number, click Get OTP, enter the new OTP and click verify OTP again</a:t>
              </a:r>
            </a:p>
          </p:txBody>
        </p:sp>
      </p:grpSp>
      <p:sp>
        <p:nvSpPr>
          <p:cNvPr id="41" name="object 4">
            <a:extLst>
              <a:ext uri="{FF2B5EF4-FFF2-40B4-BE49-F238E27FC236}">
                <a16:creationId xmlns:a16="http://schemas.microsoft.com/office/drawing/2014/main" id="{31ABC6E4-2D9A-ABF0-83C4-0285EBB16038}"/>
              </a:ext>
            </a:extLst>
          </p:cNvPr>
          <p:cNvSpPr txBox="1"/>
          <p:nvPr/>
        </p:nvSpPr>
        <p:spPr>
          <a:xfrm>
            <a:off x="1090519" y="4401274"/>
            <a:ext cx="4760996" cy="1063849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7">
              <a:spcBef>
                <a:spcPts val="94"/>
              </a:spcBef>
            </a:pPr>
            <a:r>
              <a:rPr lang="en-US" sz="16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Next?</a:t>
            </a:r>
          </a:p>
          <a:p>
            <a:pPr marL="11907" algn="just">
              <a:spcBef>
                <a:spcPts val="94"/>
              </a:spcBef>
            </a:pPr>
            <a:r>
              <a:rPr lang="en-US" sz="1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sign-up process is complete, and your username and password will be shared with your registered email and mobile number for reference. </a:t>
            </a:r>
            <a:endParaRPr lang="en-US" sz="168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EE7EA4-AA8C-50BD-5A28-213A1D490232}"/>
              </a:ext>
            </a:extLst>
          </p:cNvPr>
          <p:cNvSpPr txBox="1"/>
          <p:nvPr/>
        </p:nvSpPr>
        <p:spPr>
          <a:xfrm>
            <a:off x="7738462" y="6517372"/>
            <a:ext cx="3234653" cy="29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Img.2.1:</a:t>
            </a:r>
            <a:r>
              <a:rPr lang="en-US" sz="13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 Verification Screen</a:t>
            </a:r>
            <a:endParaRPr lang="en-IN" sz="1313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BE0B0-3C7F-B8EC-3B8F-6FCFA108D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36" y="69112"/>
            <a:ext cx="1950839" cy="528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2E733-0CCA-92BE-3DC5-614BF744EA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582"/>
          <a:stretch>
            <a:fillRect/>
          </a:stretch>
        </p:blipFill>
        <p:spPr>
          <a:xfrm>
            <a:off x="9771225" y="2491505"/>
            <a:ext cx="906744" cy="1562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8F3BF1-5C76-9DAC-53D5-02B537C03A73}"/>
              </a:ext>
            </a:extLst>
          </p:cNvPr>
          <p:cNvGrpSpPr/>
          <p:nvPr/>
        </p:nvGrpSpPr>
        <p:grpSpPr>
          <a:xfrm>
            <a:off x="5888293" y="963943"/>
            <a:ext cx="4954780" cy="5480813"/>
            <a:chOff x="6526012" y="776885"/>
            <a:chExt cx="5284988" cy="56923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6BC58CF-422B-6919-CA74-B0529D878C48}"/>
                </a:ext>
              </a:extLst>
            </p:cNvPr>
            <p:cNvGrpSpPr/>
            <p:nvPr/>
          </p:nvGrpSpPr>
          <p:grpSpPr>
            <a:xfrm>
              <a:off x="6526012" y="776885"/>
              <a:ext cx="5284988" cy="5692355"/>
              <a:chOff x="6526012" y="776885"/>
              <a:chExt cx="5284988" cy="569235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14BB2CD-AB55-4A19-409F-4AF1AA679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8195" y="776885"/>
                <a:ext cx="3172805" cy="569235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0097F4F-7A72-EB6F-1959-61D53F6AAD60}"/>
                  </a:ext>
                </a:extLst>
              </p:cNvPr>
              <p:cNvSpPr/>
              <p:nvPr/>
            </p:nvSpPr>
            <p:spPr>
              <a:xfrm>
                <a:off x="10056401" y="5549745"/>
                <a:ext cx="336390" cy="3146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rPr>
                  <a:t>2</a:t>
                </a:r>
                <a:endParaRPr lang="en-IN" sz="1688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Garamond" panose="02020404030301010803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8C6832A-C595-6C4E-A164-85779C1C5B25}"/>
                  </a:ext>
                </a:extLst>
              </p:cNvPr>
              <p:cNvGrpSpPr/>
              <p:nvPr/>
            </p:nvGrpSpPr>
            <p:grpSpPr>
              <a:xfrm>
                <a:off x="6526012" y="1777654"/>
                <a:ext cx="2681800" cy="3472928"/>
                <a:chOff x="6526012" y="1777654"/>
                <a:chExt cx="2681800" cy="347292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34AB53B2-F224-EEE1-E70C-EEA09988BC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6012" y="1777654"/>
                  <a:ext cx="1750143" cy="3472928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F6DE94A9-6323-9373-16DA-BD0AC7D757DF}"/>
                    </a:ext>
                  </a:extLst>
                </p:cNvPr>
                <p:cNvSpPr/>
                <p:nvPr/>
              </p:nvSpPr>
              <p:spPr>
                <a:xfrm>
                  <a:off x="8871422" y="2943536"/>
                  <a:ext cx="336390" cy="3146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88" b="1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Garamond" panose="02020404030301010803" pitchFamily="18" charset="0"/>
                    </a:rPr>
                    <a:t>1</a:t>
                  </a:r>
                  <a:endParaRPr lang="en-IN" sz="1688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06A62DF-809A-3130-E93D-6FDFB3500FBA}"/>
                    </a:ext>
                  </a:extLst>
                </p:cNvPr>
                <p:cNvSpPr txBox="1"/>
                <p:nvPr/>
              </p:nvSpPr>
              <p:spPr>
                <a:xfrm>
                  <a:off x="7102477" y="2910941"/>
                  <a:ext cx="731505" cy="18993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Tanishka</a:t>
                  </a:r>
                  <a:endParaRPr lang="en-IN" sz="1000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9541CAA-20AD-6B6E-65DA-28CBD7F2435E}"/>
                    </a:ext>
                  </a:extLst>
                </p:cNvPr>
                <p:cNvSpPr txBox="1"/>
                <p:nvPr/>
              </p:nvSpPr>
              <p:spPr>
                <a:xfrm>
                  <a:off x="6684141" y="3516866"/>
                  <a:ext cx="134778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student registration</a:t>
                  </a:r>
                  <a:endParaRPr lang="en-IN" sz="1000" dirty="0"/>
                </a:p>
              </p:txBody>
            </p:sp>
          </p:grpSp>
        </p:grp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9879204C-8C39-9D3D-D23C-A1398472B8DB}"/>
                </a:ext>
              </a:extLst>
            </p:cNvPr>
            <p:cNvSpPr/>
            <p:nvPr/>
          </p:nvSpPr>
          <p:spPr>
            <a:xfrm>
              <a:off x="8255324" y="3219940"/>
              <a:ext cx="331876" cy="40312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942DC6-5C5B-D0DD-03C9-C40F2864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73729" y="2514581"/>
              <a:ext cx="914400" cy="133136"/>
            </a:xfrm>
            <a:prstGeom prst="rect">
              <a:avLst/>
            </a:prstGeom>
          </p:spPr>
        </p:pic>
      </p:grpSp>
      <p:sp>
        <p:nvSpPr>
          <p:cNvPr id="17" name="StepBadge_1_30">
            <a:extLst>
              <a:ext uri="{FF2B5EF4-FFF2-40B4-BE49-F238E27FC236}">
                <a16:creationId xmlns:a16="http://schemas.microsoft.com/office/drawing/2014/main" id="{C778B507-6748-E7AE-3F5A-F280A51581AF}"/>
              </a:ext>
            </a:extLst>
          </p:cNvPr>
          <p:cNvSpPr>
            <a:spLocks noGrp="1"/>
          </p:cNvSpPr>
          <p:nvPr/>
        </p:nvSpPr>
        <p:spPr>
          <a:xfrm>
            <a:off x="625606" y="296733"/>
            <a:ext cx="700000" cy="700000"/>
          </a:xfrm>
          <a:prstGeom prst="ellipse">
            <a:avLst/>
          </a:prstGeom>
          <a:solidFill>
            <a:srgbClr val="67C23A"/>
          </a:solidFill>
          <a:ln w="0">
            <a:noFill/>
          </a:ln>
        </p:spPr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6BE8A04F-09D6-748A-8D5E-E2C080A62AC9}"/>
              </a:ext>
            </a:extLst>
          </p:cNvPr>
          <p:cNvSpPr/>
          <p:nvPr/>
        </p:nvSpPr>
        <p:spPr>
          <a:xfrm>
            <a:off x="1671143" y="451225"/>
            <a:ext cx="8565933" cy="457200"/>
          </a:xfrm>
          <a:prstGeom prst="homePlate">
            <a:avLst/>
          </a:prstGeom>
          <a:solidFill>
            <a:srgbClr val="67C23A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9868C-51E9-5007-85C0-9B63C0BF3D5E}"/>
              </a:ext>
            </a:extLst>
          </p:cNvPr>
          <p:cNvSpPr/>
          <p:nvPr/>
        </p:nvSpPr>
        <p:spPr>
          <a:xfrm>
            <a:off x="1219205" y="451224"/>
            <a:ext cx="945931" cy="457200"/>
          </a:xfrm>
          <a:prstGeom prst="roundRect">
            <a:avLst/>
          </a:prstGeom>
          <a:solidFill>
            <a:srgbClr val="67C23A"/>
          </a:solidFill>
        </p:spPr>
        <p:txBody>
          <a:bodyPr vert="horz" wrap="square" lIns="114300" tIns="45720" rIns="114300" bIns="4572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IN" sz="1000" b="1" dirty="0">
              <a:latin typeface="Garamond" panose="02020404030301010803" pitchFamily="18" charset="0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09C47878-82E8-81DB-F957-4175EC1E2ED3}"/>
              </a:ext>
            </a:extLst>
          </p:cNvPr>
          <p:cNvSpPr txBox="1"/>
          <p:nvPr/>
        </p:nvSpPr>
        <p:spPr>
          <a:xfrm>
            <a:off x="1380759" y="306851"/>
            <a:ext cx="906326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3">
              <a:spcBef>
                <a:spcPts val="100"/>
              </a:spcBef>
            </a:pP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3">
              <a:spcBef>
                <a:spcPts val="100"/>
              </a:spcBef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2.1. OTP Verification Process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lide Number Placeholder 55">
            <a:extLst>
              <a:ext uri="{FF2B5EF4-FFF2-40B4-BE49-F238E27FC236}">
                <a16:creationId xmlns:a16="http://schemas.microsoft.com/office/drawing/2014/main" id="{AFB1E283-5B87-E1C1-28DD-9C908C7A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125" y="6534177"/>
            <a:ext cx="3493875" cy="365125"/>
          </a:xfrm>
        </p:spPr>
        <p:txBody>
          <a:bodyPr/>
          <a:lstStyle/>
          <a:p>
            <a:fld id="{D0C28A19-564C-498D-B002-CEBF382C9ADB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5745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1134</Words>
  <Application>Microsoft Office PowerPoint</Application>
  <PresentationFormat>Widescreen</PresentationFormat>
  <Paragraphs>234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Mohini Sharma</dc:creator>
  <cp:lastModifiedBy>Mohini Sharma</cp:lastModifiedBy>
  <cp:revision>36</cp:revision>
  <dcterms:created xsi:type="dcterms:W3CDTF">2026-05-12T05:57:51Z</dcterms:created>
  <dcterms:modified xsi:type="dcterms:W3CDTF">2026-05-20T10:44:56Z</dcterms:modified>
</cp:coreProperties>
</file>